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750-A6B2-431E-9C22-F85C82AB66E2}" type="datetimeFigureOut">
              <a:rPr lang="tr-TR" smtClean="0"/>
              <a:pPr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7CED-C52D-4E01-BEBD-96E21ABF221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485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750-A6B2-431E-9C22-F85C82AB66E2}" type="datetimeFigureOut">
              <a:rPr lang="tr-TR" smtClean="0"/>
              <a:pPr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7CED-C52D-4E01-BEBD-96E21ABF221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00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750-A6B2-431E-9C22-F85C82AB66E2}" type="datetimeFigureOut">
              <a:rPr lang="tr-TR" smtClean="0"/>
              <a:pPr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7CED-C52D-4E01-BEBD-96E21ABF221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927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750-A6B2-431E-9C22-F85C82AB66E2}" type="datetimeFigureOut">
              <a:rPr lang="tr-TR" smtClean="0"/>
              <a:pPr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7CED-C52D-4E01-BEBD-96E21ABF221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357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750-A6B2-431E-9C22-F85C82AB66E2}" type="datetimeFigureOut">
              <a:rPr lang="tr-TR" smtClean="0"/>
              <a:pPr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7CED-C52D-4E01-BEBD-96E21ABF221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129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750-A6B2-431E-9C22-F85C82AB66E2}" type="datetimeFigureOut">
              <a:rPr lang="tr-TR" smtClean="0"/>
              <a:pPr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7CED-C52D-4E01-BEBD-96E21ABF221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520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750-A6B2-431E-9C22-F85C82AB66E2}" type="datetimeFigureOut">
              <a:rPr lang="tr-TR" smtClean="0"/>
              <a:pPr/>
              <a:t>6.12.2024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7CED-C52D-4E01-BEBD-96E21ABF221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7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750-A6B2-431E-9C22-F85C82AB66E2}" type="datetimeFigureOut">
              <a:rPr lang="tr-TR" smtClean="0"/>
              <a:pPr/>
              <a:t>6.12.2024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7CED-C52D-4E01-BEBD-96E21ABF221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967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750-A6B2-431E-9C22-F85C82AB66E2}" type="datetimeFigureOut">
              <a:rPr lang="tr-TR" smtClean="0"/>
              <a:pPr/>
              <a:t>6.12.2024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7CED-C52D-4E01-BEBD-96E21ABF221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1655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750-A6B2-431E-9C22-F85C82AB66E2}" type="datetimeFigureOut">
              <a:rPr lang="tr-TR" smtClean="0"/>
              <a:pPr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7CED-C52D-4E01-BEBD-96E21ABF221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06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4750-A6B2-431E-9C22-F85C82AB66E2}" type="datetimeFigureOut">
              <a:rPr lang="tr-TR" smtClean="0"/>
              <a:pPr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97CED-C52D-4E01-BEBD-96E21ABF221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726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64750-A6B2-431E-9C22-F85C82AB66E2}" type="datetimeFigureOut">
              <a:rPr lang="tr-TR" smtClean="0"/>
              <a:pPr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97CED-C52D-4E01-BEBD-96E21ABF221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086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138751"/>
              </p:ext>
            </p:extLst>
          </p:nvPr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13296/1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Hükümet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44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3.150.000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9"/>
          <a:stretch/>
        </p:blipFill>
        <p:spPr>
          <a:xfrm>
            <a:off x="0" y="998290"/>
            <a:ext cx="4814021" cy="5859710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905000" y="1821180"/>
            <a:ext cx="1889760" cy="739140"/>
          </a:xfrm>
          <a:custGeom>
            <a:avLst/>
            <a:gdLst>
              <a:gd name="connsiteX0" fmla="*/ 30480 w 1889760"/>
              <a:gd name="connsiteY0" fmla="*/ 739140 h 739140"/>
              <a:gd name="connsiteX1" fmla="*/ 830580 w 1889760"/>
              <a:gd name="connsiteY1" fmla="*/ 350520 h 739140"/>
              <a:gd name="connsiteX2" fmla="*/ 1478280 w 1889760"/>
              <a:gd name="connsiteY2" fmla="*/ 533400 h 739140"/>
              <a:gd name="connsiteX3" fmla="*/ 1874520 w 1889760"/>
              <a:gd name="connsiteY3" fmla="*/ 708660 h 739140"/>
              <a:gd name="connsiteX4" fmla="*/ 1889760 w 1889760"/>
              <a:gd name="connsiteY4" fmla="*/ 358140 h 739140"/>
              <a:gd name="connsiteX5" fmla="*/ 1501140 w 1889760"/>
              <a:gd name="connsiteY5" fmla="*/ 160020 h 739140"/>
              <a:gd name="connsiteX6" fmla="*/ 883920 w 1889760"/>
              <a:gd name="connsiteY6" fmla="*/ 0 h 739140"/>
              <a:gd name="connsiteX7" fmla="*/ 0 w 1889760"/>
              <a:gd name="connsiteY7" fmla="*/ 411480 h 739140"/>
              <a:gd name="connsiteX8" fmla="*/ 30480 w 1889760"/>
              <a:gd name="connsiteY8" fmla="*/ 739140 h 73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9760" h="739140">
                <a:moveTo>
                  <a:pt x="30480" y="739140"/>
                </a:moveTo>
                <a:lnTo>
                  <a:pt x="830580" y="350520"/>
                </a:lnTo>
                <a:lnTo>
                  <a:pt x="1478280" y="533400"/>
                </a:lnTo>
                <a:lnTo>
                  <a:pt x="1874520" y="708660"/>
                </a:lnTo>
                <a:lnTo>
                  <a:pt x="1889760" y="358140"/>
                </a:lnTo>
                <a:lnTo>
                  <a:pt x="1501140" y="160020"/>
                </a:lnTo>
                <a:lnTo>
                  <a:pt x="883920" y="0"/>
                </a:lnTo>
                <a:lnTo>
                  <a:pt x="0" y="411480"/>
                </a:lnTo>
                <a:lnTo>
                  <a:pt x="30480" y="73914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52" y="998289"/>
            <a:ext cx="7369148" cy="5641407"/>
          </a:xfrm>
          <a:prstGeom prst="rect">
            <a:avLst/>
          </a:prstGeom>
        </p:spPr>
      </p:pic>
      <p:sp>
        <p:nvSpPr>
          <p:cNvPr id="7" name="6 Oval"/>
          <p:cNvSpPr/>
          <p:nvPr/>
        </p:nvSpPr>
        <p:spPr>
          <a:xfrm>
            <a:off x="9683750" y="5137150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Sağ Ok"/>
          <p:cNvSpPr/>
          <p:nvPr/>
        </p:nvSpPr>
        <p:spPr>
          <a:xfrm rot="4021917">
            <a:off x="9226550" y="4616450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533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13293/1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Kübra Park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KB-GB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3.100.000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" y="998290"/>
            <a:ext cx="4394783" cy="5859710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540476" y="1351005"/>
            <a:ext cx="1548713" cy="873211"/>
          </a:xfrm>
          <a:custGeom>
            <a:avLst/>
            <a:gdLst>
              <a:gd name="connsiteX0" fmla="*/ 0 w 1548713"/>
              <a:gd name="connsiteY0" fmla="*/ 724930 h 873211"/>
              <a:gd name="connsiteX1" fmla="*/ 444843 w 1548713"/>
              <a:gd name="connsiteY1" fmla="*/ 477795 h 873211"/>
              <a:gd name="connsiteX2" fmla="*/ 494270 w 1548713"/>
              <a:gd name="connsiteY2" fmla="*/ 527222 h 873211"/>
              <a:gd name="connsiteX3" fmla="*/ 972065 w 1548713"/>
              <a:gd name="connsiteY3" fmla="*/ 321276 h 873211"/>
              <a:gd name="connsiteX4" fmla="*/ 1548713 w 1548713"/>
              <a:gd name="connsiteY4" fmla="*/ 873211 h 873211"/>
              <a:gd name="connsiteX5" fmla="*/ 1540475 w 1548713"/>
              <a:gd name="connsiteY5" fmla="*/ 716692 h 873211"/>
              <a:gd name="connsiteX6" fmla="*/ 972065 w 1548713"/>
              <a:gd name="connsiteY6" fmla="*/ 0 h 873211"/>
              <a:gd name="connsiteX7" fmla="*/ 527221 w 1548713"/>
              <a:gd name="connsiteY7" fmla="*/ 329514 h 873211"/>
              <a:gd name="connsiteX8" fmla="*/ 436605 w 1548713"/>
              <a:gd name="connsiteY8" fmla="*/ 263611 h 873211"/>
              <a:gd name="connsiteX9" fmla="*/ 8238 w 1548713"/>
              <a:gd name="connsiteY9" fmla="*/ 543698 h 873211"/>
              <a:gd name="connsiteX10" fmla="*/ 0 w 1548713"/>
              <a:gd name="connsiteY10" fmla="*/ 724930 h 87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713" h="873211">
                <a:moveTo>
                  <a:pt x="0" y="724930"/>
                </a:moveTo>
                <a:lnTo>
                  <a:pt x="444843" y="477795"/>
                </a:lnTo>
                <a:lnTo>
                  <a:pt x="494270" y="527222"/>
                </a:lnTo>
                <a:lnTo>
                  <a:pt x="972065" y="321276"/>
                </a:lnTo>
                <a:lnTo>
                  <a:pt x="1548713" y="873211"/>
                </a:lnTo>
                <a:lnTo>
                  <a:pt x="1540475" y="716692"/>
                </a:lnTo>
                <a:lnTo>
                  <a:pt x="972065" y="0"/>
                </a:lnTo>
                <a:lnTo>
                  <a:pt x="527221" y="329514"/>
                </a:lnTo>
                <a:lnTo>
                  <a:pt x="436605" y="263611"/>
                </a:lnTo>
                <a:lnTo>
                  <a:pt x="8238" y="543698"/>
                </a:lnTo>
                <a:lnTo>
                  <a:pt x="0" y="72493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23" y="998289"/>
            <a:ext cx="7792777" cy="5859711"/>
          </a:xfrm>
          <a:prstGeom prst="rect">
            <a:avLst/>
          </a:prstGeom>
        </p:spPr>
      </p:pic>
      <p:sp>
        <p:nvSpPr>
          <p:cNvPr id="9" name="8 Oval"/>
          <p:cNvSpPr/>
          <p:nvPr/>
        </p:nvSpPr>
        <p:spPr>
          <a:xfrm>
            <a:off x="8575678" y="3249747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Sağ Ok"/>
          <p:cNvSpPr/>
          <p:nvPr/>
        </p:nvSpPr>
        <p:spPr>
          <a:xfrm rot="4021917">
            <a:off x="8118478" y="2729047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2310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12143/3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Korer Park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 b="7464"/>
          <a:stretch/>
        </p:blipFill>
        <p:spPr>
          <a:xfrm>
            <a:off x="4440" y="998290"/>
            <a:ext cx="4402803" cy="5859710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400432" y="2767914"/>
            <a:ext cx="1499287" cy="766118"/>
          </a:xfrm>
          <a:custGeom>
            <a:avLst/>
            <a:gdLst>
              <a:gd name="connsiteX0" fmla="*/ 1474573 w 1499287"/>
              <a:gd name="connsiteY0" fmla="*/ 766118 h 766118"/>
              <a:gd name="connsiteX1" fmla="*/ 1474573 w 1499287"/>
              <a:gd name="connsiteY1" fmla="*/ 766118 h 766118"/>
              <a:gd name="connsiteX2" fmla="*/ 906163 w 1499287"/>
              <a:gd name="connsiteY2" fmla="*/ 362464 h 766118"/>
              <a:gd name="connsiteX3" fmla="*/ 378941 w 1499287"/>
              <a:gd name="connsiteY3" fmla="*/ 453081 h 766118"/>
              <a:gd name="connsiteX4" fmla="*/ 0 w 1499287"/>
              <a:gd name="connsiteY4" fmla="*/ 593124 h 766118"/>
              <a:gd name="connsiteX5" fmla="*/ 24714 w 1499287"/>
              <a:gd name="connsiteY5" fmla="*/ 354227 h 766118"/>
              <a:gd name="connsiteX6" fmla="*/ 362465 w 1499287"/>
              <a:gd name="connsiteY6" fmla="*/ 148281 h 766118"/>
              <a:gd name="connsiteX7" fmla="*/ 436606 w 1499287"/>
              <a:gd name="connsiteY7" fmla="*/ 181232 h 766118"/>
              <a:gd name="connsiteX8" fmla="*/ 873211 w 1499287"/>
              <a:gd name="connsiteY8" fmla="*/ 0 h 766118"/>
              <a:gd name="connsiteX9" fmla="*/ 1499287 w 1499287"/>
              <a:gd name="connsiteY9" fmla="*/ 535459 h 766118"/>
              <a:gd name="connsiteX10" fmla="*/ 1474573 w 1499287"/>
              <a:gd name="connsiteY10" fmla="*/ 766118 h 76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9287" h="766118">
                <a:moveTo>
                  <a:pt x="1474573" y="766118"/>
                </a:moveTo>
                <a:lnTo>
                  <a:pt x="1474573" y="766118"/>
                </a:lnTo>
                <a:lnTo>
                  <a:pt x="906163" y="362464"/>
                </a:lnTo>
                <a:lnTo>
                  <a:pt x="378941" y="453081"/>
                </a:lnTo>
                <a:lnTo>
                  <a:pt x="0" y="593124"/>
                </a:lnTo>
                <a:lnTo>
                  <a:pt x="24714" y="354227"/>
                </a:lnTo>
                <a:lnTo>
                  <a:pt x="362465" y="148281"/>
                </a:lnTo>
                <a:lnTo>
                  <a:pt x="436606" y="181232"/>
                </a:lnTo>
                <a:lnTo>
                  <a:pt x="873211" y="0"/>
                </a:lnTo>
                <a:lnTo>
                  <a:pt x="1499287" y="535459"/>
                </a:lnTo>
                <a:lnTo>
                  <a:pt x="1474573" y="766118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43" y="998288"/>
            <a:ext cx="7784757" cy="5859711"/>
          </a:xfrm>
          <a:prstGeom prst="rect">
            <a:avLst/>
          </a:prstGeom>
        </p:spPr>
      </p:pic>
      <p:sp>
        <p:nvSpPr>
          <p:cNvPr id="7" name="6 Oval"/>
          <p:cNvSpPr/>
          <p:nvPr/>
        </p:nvSpPr>
        <p:spPr>
          <a:xfrm>
            <a:off x="9464676" y="4646748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Sağ Ok"/>
          <p:cNvSpPr/>
          <p:nvPr/>
        </p:nvSpPr>
        <p:spPr>
          <a:xfrm rot="4021917">
            <a:off x="9007476" y="4126048"/>
            <a:ext cx="800100" cy="184150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43" y="998287"/>
            <a:ext cx="7226979" cy="5859711"/>
          </a:xfrm>
          <a:prstGeom prst="rect">
            <a:avLst/>
          </a:prstGeom>
        </p:spPr>
      </p:pic>
      <p:sp>
        <p:nvSpPr>
          <p:cNvPr id="13" name="12 Oval"/>
          <p:cNvSpPr/>
          <p:nvPr/>
        </p:nvSpPr>
        <p:spPr>
          <a:xfrm>
            <a:off x="8925063" y="4070304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13 Sağ Ok"/>
          <p:cNvSpPr/>
          <p:nvPr/>
        </p:nvSpPr>
        <p:spPr>
          <a:xfrm rot="4021917">
            <a:off x="8467863" y="3549604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047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12143/3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Korer Park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/>
          <a:stretch/>
        </p:blipFill>
        <p:spPr>
          <a:xfrm>
            <a:off x="4440" y="996334"/>
            <a:ext cx="4757030" cy="5875666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070919" y="2907957"/>
            <a:ext cx="2158313" cy="906162"/>
          </a:xfrm>
          <a:custGeom>
            <a:avLst/>
            <a:gdLst>
              <a:gd name="connsiteX0" fmla="*/ 2158313 w 2158313"/>
              <a:gd name="connsiteY0" fmla="*/ 906162 h 906162"/>
              <a:gd name="connsiteX1" fmla="*/ 1466335 w 2158313"/>
              <a:gd name="connsiteY1" fmla="*/ 477794 h 906162"/>
              <a:gd name="connsiteX2" fmla="*/ 708454 w 2158313"/>
              <a:gd name="connsiteY2" fmla="*/ 609600 h 906162"/>
              <a:gd name="connsiteX3" fmla="*/ 626076 w 2158313"/>
              <a:gd name="connsiteY3" fmla="*/ 543697 h 906162"/>
              <a:gd name="connsiteX4" fmla="*/ 0 w 2158313"/>
              <a:gd name="connsiteY4" fmla="*/ 708454 h 906162"/>
              <a:gd name="connsiteX5" fmla="*/ 57665 w 2158313"/>
              <a:gd name="connsiteY5" fmla="*/ 362465 h 906162"/>
              <a:gd name="connsiteX6" fmla="*/ 675503 w 2158313"/>
              <a:gd name="connsiteY6" fmla="*/ 107092 h 906162"/>
              <a:gd name="connsiteX7" fmla="*/ 774357 w 2158313"/>
              <a:gd name="connsiteY7" fmla="*/ 205946 h 906162"/>
              <a:gd name="connsiteX8" fmla="*/ 1474573 w 2158313"/>
              <a:gd name="connsiteY8" fmla="*/ 0 h 906162"/>
              <a:gd name="connsiteX9" fmla="*/ 2108886 w 2158313"/>
              <a:gd name="connsiteY9" fmla="*/ 609600 h 906162"/>
              <a:gd name="connsiteX10" fmla="*/ 2158313 w 2158313"/>
              <a:gd name="connsiteY10" fmla="*/ 906162 h 90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58313" h="906162">
                <a:moveTo>
                  <a:pt x="2158313" y="906162"/>
                </a:moveTo>
                <a:lnTo>
                  <a:pt x="1466335" y="477794"/>
                </a:lnTo>
                <a:lnTo>
                  <a:pt x="708454" y="609600"/>
                </a:lnTo>
                <a:lnTo>
                  <a:pt x="626076" y="543697"/>
                </a:lnTo>
                <a:lnTo>
                  <a:pt x="0" y="708454"/>
                </a:lnTo>
                <a:lnTo>
                  <a:pt x="57665" y="362465"/>
                </a:lnTo>
                <a:lnTo>
                  <a:pt x="675503" y="107092"/>
                </a:lnTo>
                <a:lnTo>
                  <a:pt x="774357" y="205946"/>
                </a:lnTo>
                <a:lnTo>
                  <a:pt x="1474573" y="0"/>
                </a:lnTo>
                <a:lnTo>
                  <a:pt x="2108886" y="609600"/>
                </a:lnTo>
                <a:lnTo>
                  <a:pt x="2158313" y="906162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70" y="998289"/>
            <a:ext cx="7430530" cy="5859711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9388431" y="4091349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 rot="4021917">
            <a:off x="8931231" y="3570649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0459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12143/3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Korer Park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0"/>
          <a:stretch/>
        </p:blipFill>
        <p:spPr>
          <a:xfrm>
            <a:off x="4440" y="998290"/>
            <a:ext cx="4884721" cy="5859710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573427" y="4020065"/>
            <a:ext cx="1894703" cy="617838"/>
          </a:xfrm>
          <a:custGeom>
            <a:avLst/>
            <a:gdLst>
              <a:gd name="connsiteX0" fmla="*/ 1894703 w 1894703"/>
              <a:gd name="connsiteY0" fmla="*/ 617838 h 617838"/>
              <a:gd name="connsiteX1" fmla="*/ 914400 w 1894703"/>
              <a:gd name="connsiteY1" fmla="*/ 321276 h 617838"/>
              <a:gd name="connsiteX2" fmla="*/ 8238 w 1894703"/>
              <a:gd name="connsiteY2" fmla="*/ 560173 h 617838"/>
              <a:gd name="connsiteX3" fmla="*/ 8238 w 1894703"/>
              <a:gd name="connsiteY3" fmla="*/ 420130 h 617838"/>
              <a:gd name="connsiteX4" fmla="*/ 0 w 1894703"/>
              <a:gd name="connsiteY4" fmla="*/ 288324 h 617838"/>
              <a:gd name="connsiteX5" fmla="*/ 906162 w 1894703"/>
              <a:gd name="connsiteY5" fmla="*/ 0 h 617838"/>
              <a:gd name="connsiteX6" fmla="*/ 1894703 w 1894703"/>
              <a:gd name="connsiteY6" fmla="*/ 271849 h 617838"/>
              <a:gd name="connsiteX7" fmla="*/ 1894703 w 1894703"/>
              <a:gd name="connsiteY7" fmla="*/ 617838 h 61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4703" h="617838">
                <a:moveTo>
                  <a:pt x="1894703" y="617838"/>
                </a:moveTo>
                <a:lnTo>
                  <a:pt x="914400" y="321276"/>
                </a:lnTo>
                <a:lnTo>
                  <a:pt x="8238" y="560173"/>
                </a:lnTo>
                <a:lnTo>
                  <a:pt x="8238" y="420130"/>
                </a:lnTo>
                <a:lnTo>
                  <a:pt x="0" y="288324"/>
                </a:lnTo>
                <a:lnTo>
                  <a:pt x="906162" y="0"/>
                </a:lnTo>
                <a:lnTo>
                  <a:pt x="1894703" y="271849"/>
                </a:lnTo>
                <a:lnTo>
                  <a:pt x="1894703" y="617838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52" y="998289"/>
            <a:ext cx="7369148" cy="5859711"/>
          </a:xfrm>
          <a:prstGeom prst="rect">
            <a:avLst/>
          </a:prstGeom>
        </p:spPr>
      </p:pic>
      <p:pic>
        <p:nvPicPr>
          <p:cNvPr id="6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72" y="998289"/>
            <a:ext cx="6751928" cy="5859711"/>
          </a:xfrm>
          <a:prstGeom prst="rect">
            <a:avLst/>
          </a:prstGeom>
        </p:spPr>
      </p:pic>
      <p:sp>
        <p:nvSpPr>
          <p:cNvPr id="9" name="8 Oval"/>
          <p:cNvSpPr/>
          <p:nvPr/>
        </p:nvSpPr>
        <p:spPr>
          <a:xfrm>
            <a:off x="9629006" y="4114210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Sağ Ok"/>
          <p:cNvSpPr/>
          <p:nvPr/>
        </p:nvSpPr>
        <p:spPr>
          <a:xfrm rot="4021917">
            <a:off x="9164706" y="3604231"/>
            <a:ext cx="800100" cy="168726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3526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12143/3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Korer Park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/>
          <a:stretch/>
        </p:blipFill>
        <p:spPr>
          <a:xfrm>
            <a:off x="4440" y="996334"/>
            <a:ext cx="4757030" cy="5875666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897924" y="4563762"/>
            <a:ext cx="2479590" cy="716692"/>
          </a:xfrm>
          <a:custGeom>
            <a:avLst/>
            <a:gdLst>
              <a:gd name="connsiteX0" fmla="*/ 2479590 w 2479590"/>
              <a:gd name="connsiteY0" fmla="*/ 716692 h 716692"/>
              <a:gd name="connsiteX1" fmla="*/ 1573427 w 2479590"/>
              <a:gd name="connsiteY1" fmla="*/ 576649 h 716692"/>
              <a:gd name="connsiteX2" fmla="*/ 0 w 2479590"/>
              <a:gd name="connsiteY2" fmla="*/ 659027 h 716692"/>
              <a:gd name="connsiteX3" fmla="*/ 24714 w 2479590"/>
              <a:gd name="connsiteY3" fmla="*/ 593124 h 716692"/>
              <a:gd name="connsiteX4" fmla="*/ 32952 w 2479590"/>
              <a:gd name="connsiteY4" fmla="*/ 568411 h 716692"/>
              <a:gd name="connsiteX5" fmla="*/ 49427 w 2479590"/>
              <a:gd name="connsiteY5" fmla="*/ 502508 h 716692"/>
              <a:gd name="connsiteX6" fmla="*/ 74141 w 2479590"/>
              <a:gd name="connsiteY6" fmla="*/ 131806 h 716692"/>
              <a:gd name="connsiteX7" fmla="*/ 1622854 w 2479590"/>
              <a:gd name="connsiteY7" fmla="*/ 0 h 716692"/>
              <a:gd name="connsiteX8" fmla="*/ 2471352 w 2479590"/>
              <a:gd name="connsiteY8" fmla="*/ 304800 h 716692"/>
              <a:gd name="connsiteX9" fmla="*/ 2479590 w 2479590"/>
              <a:gd name="connsiteY9" fmla="*/ 716692 h 71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9590" h="716692">
                <a:moveTo>
                  <a:pt x="2479590" y="716692"/>
                </a:moveTo>
                <a:lnTo>
                  <a:pt x="1573427" y="576649"/>
                </a:lnTo>
                <a:lnTo>
                  <a:pt x="0" y="659027"/>
                </a:lnTo>
                <a:cubicBezTo>
                  <a:pt x="8238" y="637059"/>
                  <a:pt x="16696" y="615173"/>
                  <a:pt x="24714" y="593124"/>
                </a:cubicBezTo>
                <a:cubicBezTo>
                  <a:pt x="27682" y="584964"/>
                  <a:pt x="30667" y="576788"/>
                  <a:pt x="32952" y="568411"/>
                </a:cubicBezTo>
                <a:cubicBezTo>
                  <a:pt x="38910" y="546565"/>
                  <a:pt x="49427" y="502508"/>
                  <a:pt x="49427" y="502508"/>
                </a:cubicBezTo>
                <a:lnTo>
                  <a:pt x="74141" y="131806"/>
                </a:lnTo>
                <a:lnTo>
                  <a:pt x="1622854" y="0"/>
                </a:lnTo>
                <a:lnTo>
                  <a:pt x="2471352" y="304800"/>
                </a:lnTo>
                <a:lnTo>
                  <a:pt x="2479590" y="716692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70" y="998289"/>
            <a:ext cx="7430530" cy="5873711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9380811" y="4129448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 rot="4021917">
            <a:off x="8923611" y="3608748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6634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12143/3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Korer Park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/>
          <a:stretch/>
        </p:blipFill>
        <p:spPr>
          <a:xfrm>
            <a:off x="4440" y="996334"/>
            <a:ext cx="4757030" cy="5875666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1178011" y="1919416"/>
            <a:ext cx="1985319" cy="996779"/>
          </a:xfrm>
          <a:custGeom>
            <a:avLst/>
            <a:gdLst>
              <a:gd name="connsiteX0" fmla="*/ 1985319 w 1985319"/>
              <a:gd name="connsiteY0" fmla="*/ 996779 h 996779"/>
              <a:gd name="connsiteX1" fmla="*/ 1985319 w 1985319"/>
              <a:gd name="connsiteY1" fmla="*/ 996779 h 996779"/>
              <a:gd name="connsiteX2" fmla="*/ 1927654 w 1985319"/>
              <a:gd name="connsiteY2" fmla="*/ 906162 h 996779"/>
              <a:gd name="connsiteX3" fmla="*/ 1911178 w 1985319"/>
              <a:gd name="connsiteY3" fmla="*/ 873211 h 996779"/>
              <a:gd name="connsiteX4" fmla="*/ 1309816 w 1985319"/>
              <a:gd name="connsiteY4" fmla="*/ 354227 h 996779"/>
              <a:gd name="connsiteX5" fmla="*/ 1252151 w 1985319"/>
              <a:gd name="connsiteY5" fmla="*/ 403654 h 996779"/>
              <a:gd name="connsiteX6" fmla="*/ 675503 w 1985319"/>
              <a:gd name="connsiteY6" fmla="*/ 560173 h 996779"/>
              <a:gd name="connsiteX7" fmla="*/ 576648 w 1985319"/>
              <a:gd name="connsiteY7" fmla="*/ 494270 h 996779"/>
              <a:gd name="connsiteX8" fmla="*/ 8238 w 1985319"/>
              <a:gd name="connsiteY8" fmla="*/ 757881 h 996779"/>
              <a:gd name="connsiteX9" fmla="*/ 8238 w 1985319"/>
              <a:gd name="connsiteY9" fmla="*/ 675503 h 996779"/>
              <a:gd name="connsiteX10" fmla="*/ 0 w 1985319"/>
              <a:gd name="connsiteY10" fmla="*/ 453081 h 996779"/>
              <a:gd name="connsiteX11" fmla="*/ 593124 w 1985319"/>
              <a:gd name="connsiteY11" fmla="*/ 156519 h 996779"/>
              <a:gd name="connsiteX12" fmla="*/ 642551 w 1985319"/>
              <a:gd name="connsiteY12" fmla="*/ 247135 h 996779"/>
              <a:gd name="connsiteX13" fmla="*/ 1301578 w 1985319"/>
              <a:gd name="connsiteY13" fmla="*/ 0 h 996779"/>
              <a:gd name="connsiteX14" fmla="*/ 1960605 w 1985319"/>
              <a:gd name="connsiteY14" fmla="*/ 766119 h 996779"/>
              <a:gd name="connsiteX15" fmla="*/ 1985319 w 1985319"/>
              <a:gd name="connsiteY15" fmla="*/ 996779 h 99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85319" h="996779">
                <a:moveTo>
                  <a:pt x="1985319" y="996779"/>
                </a:moveTo>
                <a:lnTo>
                  <a:pt x="1985319" y="996779"/>
                </a:lnTo>
                <a:cubicBezTo>
                  <a:pt x="1966097" y="966573"/>
                  <a:pt x="1946075" y="936863"/>
                  <a:pt x="1927654" y="906162"/>
                </a:cubicBezTo>
                <a:cubicBezTo>
                  <a:pt x="1921336" y="895632"/>
                  <a:pt x="1911178" y="873211"/>
                  <a:pt x="1911178" y="873211"/>
                </a:cubicBezTo>
                <a:lnTo>
                  <a:pt x="1309816" y="354227"/>
                </a:lnTo>
                <a:lnTo>
                  <a:pt x="1252151" y="403654"/>
                </a:lnTo>
                <a:lnTo>
                  <a:pt x="675503" y="560173"/>
                </a:lnTo>
                <a:lnTo>
                  <a:pt x="576648" y="494270"/>
                </a:lnTo>
                <a:lnTo>
                  <a:pt x="8238" y="757881"/>
                </a:lnTo>
                <a:lnTo>
                  <a:pt x="8238" y="675503"/>
                </a:lnTo>
                <a:lnTo>
                  <a:pt x="0" y="453081"/>
                </a:lnTo>
                <a:lnTo>
                  <a:pt x="593124" y="156519"/>
                </a:lnTo>
                <a:lnTo>
                  <a:pt x="642551" y="247135"/>
                </a:lnTo>
                <a:lnTo>
                  <a:pt x="1301578" y="0"/>
                </a:lnTo>
                <a:lnTo>
                  <a:pt x="1960605" y="766119"/>
                </a:lnTo>
                <a:lnTo>
                  <a:pt x="1985319" y="996779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70" y="998289"/>
            <a:ext cx="7430530" cy="5873711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9388432" y="4137069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 rot="4021917">
            <a:off x="8931232" y="3616369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2297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12143/3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Korer Park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KD-KB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2.950.000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6" t="8974" r="5955" b="9507"/>
          <a:stretch/>
        </p:blipFill>
        <p:spPr>
          <a:xfrm>
            <a:off x="0" y="998290"/>
            <a:ext cx="4695568" cy="5859710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351005" y="2669059"/>
            <a:ext cx="1845276" cy="741406"/>
          </a:xfrm>
          <a:custGeom>
            <a:avLst/>
            <a:gdLst>
              <a:gd name="connsiteX0" fmla="*/ 1845276 w 1845276"/>
              <a:gd name="connsiteY0" fmla="*/ 650790 h 741406"/>
              <a:gd name="connsiteX1" fmla="*/ 691979 w 1845276"/>
              <a:gd name="connsiteY1" fmla="*/ 271849 h 741406"/>
              <a:gd name="connsiteX2" fmla="*/ 609600 w 1845276"/>
              <a:gd name="connsiteY2" fmla="*/ 354227 h 741406"/>
              <a:gd name="connsiteX3" fmla="*/ 560173 w 1845276"/>
              <a:gd name="connsiteY3" fmla="*/ 387179 h 741406"/>
              <a:gd name="connsiteX4" fmla="*/ 8238 w 1845276"/>
              <a:gd name="connsiteY4" fmla="*/ 741406 h 741406"/>
              <a:gd name="connsiteX5" fmla="*/ 0 w 1845276"/>
              <a:gd name="connsiteY5" fmla="*/ 518984 h 741406"/>
              <a:gd name="connsiteX6" fmla="*/ 691979 w 1845276"/>
              <a:gd name="connsiteY6" fmla="*/ 0 h 741406"/>
              <a:gd name="connsiteX7" fmla="*/ 1837038 w 1845276"/>
              <a:gd name="connsiteY7" fmla="*/ 387179 h 741406"/>
              <a:gd name="connsiteX8" fmla="*/ 1845276 w 1845276"/>
              <a:gd name="connsiteY8" fmla="*/ 650790 h 74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5276" h="741406">
                <a:moveTo>
                  <a:pt x="1845276" y="650790"/>
                </a:moveTo>
                <a:lnTo>
                  <a:pt x="691979" y="271849"/>
                </a:lnTo>
                <a:cubicBezTo>
                  <a:pt x="664519" y="299308"/>
                  <a:pt x="641911" y="332686"/>
                  <a:pt x="609600" y="354227"/>
                </a:cubicBezTo>
                <a:lnTo>
                  <a:pt x="560173" y="387179"/>
                </a:lnTo>
                <a:lnTo>
                  <a:pt x="8238" y="741406"/>
                </a:lnTo>
                <a:lnTo>
                  <a:pt x="0" y="518984"/>
                </a:lnTo>
                <a:lnTo>
                  <a:pt x="691979" y="0"/>
                </a:lnTo>
                <a:lnTo>
                  <a:pt x="1837038" y="387179"/>
                </a:lnTo>
                <a:lnTo>
                  <a:pt x="1845276" y="65079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68" y="998289"/>
            <a:ext cx="7496432" cy="5859711"/>
          </a:xfrm>
          <a:prstGeom prst="rect">
            <a:avLst/>
          </a:prstGeom>
        </p:spPr>
      </p:pic>
      <p:sp>
        <p:nvSpPr>
          <p:cNvPr id="7" name="6 Oval"/>
          <p:cNvSpPr/>
          <p:nvPr/>
        </p:nvSpPr>
        <p:spPr>
          <a:xfrm>
            <a:off x="9087986" y="3941126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Sağ Ok"/>
          <p:cNvSpPr/>
          <p:nvPr/>
        </p:nvSpPr>
        <p:spPr>
          <a:xfrm rot="4021917">
            <a:off x="8630786" y="3420426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6227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12143/3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Korer Park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KB-GB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2.950.000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t="3484" r="3554" b="9669"/>
          <a:stretch/>
        </p:blipFill>
        <p:spPr>
          <a:xfrm>
            <a:off x="4441" y="998290"/>
            <a:ext cx="4627792" cy="5859710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383957" y="2817341"/>
            <a:ext cx="1845275" cy="782594"/>
          </a:xfrm>
          <a:custGeom>
            <a:avLst/>
            <a:gdLst>
              <a:gd name="connsiteX0" fmla="*/ 74140 w 1845275"/>
              <a:gd name="connsiteY0" fmla="*/ 584886 h 782594"/>
              <a:gd name="connsiteX1" fmla="*/ 74140 w 1845275"/>
              <a:gd name="connsiteY1" fmla="*/ 584886 h 782594"/>
              <a:gd name="connsiteX2" fmla="*/ 148281 w 1845275"/>
              <a:gd name="connsiteY2" fmla="*/ 551935 h 782594"/>
              <a:gd name="connsiteX3" fmla="*/ 1128584 w 1845275"/>
              <a:gd name="connsiteY3" fmla="*/ 329513 h 782594"/>
              <a:gd name="connsiteX4" fmla="*/ 1837038 w 1845275"/>
              <a:gd name="connsiteY4" fmla="*/ 782594 h 782594"/>
              <a:gd name="connsiteX5" fmla="*/ 1812324 w 1845275"/>
              <a:gd name="connsiteY5" fmla="*/ 716691 h 782594"/>
              <a:gd name="connsiteX6" fmla="*/ 1845275 w 1845275"/>
              <a:gd name="connsiteY6" fmla="*/ 444843 h 782594"/>
              <a:gd name="connsiteX7" fmla="*/ 1178011 w 1845275"/>
              <a:gd name="connsiteY7" fmla="*/ 0 h 782594"/>
              <a:gd name="connsiteX8" fmla="*/ 8238 w 1845275"/>
              <a:gd name="connsiteY8" fmla="*/ 271848 h 782594"/>
              <a:gd name="connsiteX9" fmla="*/ 0 w 1845275"/>
              <a:gd name="connsiteY9" fmla="*/ 617837 h 782594"/>
              <a:gd name="connsiteX10" fmla="*/ 74140 w 1845275"/>
              <a:gd name="connsiteY10" fmla="*/ 584886 h 78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5275" h="782594">
                <a:moveTo>
                  <a:pt x="74140" y="584886"/>
                </a:moveTo>
                <a:lnTo>
                  <a:pt x="74140" y="584886"/>
                </a:lnTo>
                <a:lnTo>
                  <a:pt x="148281" y="551935"/>
                </a:lnTo>
                <a:lnTo>
                  <a:pt x="1128584" y="329513"/>
                </a:lnTo>
                <a:lnTo>
                  <a:pt x="1837038" y="782594"/>
                </a:lnTo>
                <a:lnTo>
                  <a:pt x="1812324" y="716691"/>
                </a:lnTo>
                <a:lnTo>
                  <a:pt x="1845275" y="444843"/>
                </a:lnTo>
                <a:lnTo>
                  <a:pt x="1178011" y="0"/>
                </a:lnTo>
                <a:lnTo>
                  <a:pt x="8238" y="271848"/>
                </a:lnTo>
                <a:lnTo>
                  <a:pt x="0" y="617837"/>
                </a:lnTo>
                <a:lnTo>
                  <a:pt x="74140" y="584886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233" y="998289"/>
            <a:ext cx="7559767" cy="5859711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9058232" y="3946569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 rot="4021917">
            <a:off x="8601032" y="3425869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6687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12143/3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Korer Park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GD-GB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2.950.000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4445" b="7267"/>
          <a:stretch/>
        </p:blipFill>
        <p:spPr>
          <a:xfrm>
            <a:off x="4440" y="998290"/>
            <a:ext cx="4529814" cy="5859710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416908" y="1342768"/>
            <a:ext cx="1680519" cy="914400"/>
          </a:xfrm>
          <a:custGeom>
            <a:avLst/>
            <a:gdLst>
              <a:gd name="connsiteX0" fmla="*/ 1713470 w 1721708"/>
              <a:gd name="connsiteY0" fmla="*/ 634314 h 848498"/>
              <a:gd name="connsiteX1" fmla="*/ 1713470 w 1721708"/>
              <a:gd name="connsiteY1" fmla="*/ 634314 h 848498"/>
              <a:gd name="connsiteX2" fmla="*/ 1639330 w 1721708"/>
              <a:gd name="connsiteY2" fmla="*/ 601362 h 848498"/>
              <a:gd name="connsiteX3" fmla="*/ 601362 w 1721708"/>
              <a:gd name="connsiteY3" fmla="*/ 345989 h 848498"/>
              <a:gd name="connsiteX4" fmla="*/ 0 w 1721708"/>
              <a:gd name="connsiteY4" fmla="*/ 848498 h 848498"/>
              <a:gd name="connsiteX5" fmla="*/ 0 w 1721708"/>
              <a:gd name="connsiteY5" fmla="*/ 675503 h 848498"/>
              <a:gd name="connsiteX6" fmla="*/ 0 w 1721708"/>
              <a:gd name="connsiteY6" fmla="*/ 568411 h 848498"/>
              <a:gd name="connsiteX7" fmla="*/ 667265 w 1721708"/>
              <a:gd name="connsiteY7" fmla="*/ 0 h 848498"/>
              <a:gd name="connsiteX8" fmla="*/ 716692 w 1721708"/>
              <a:gd name="connsiteY8" fmla="*/ 57665 h 848498"/>
              <a:gd name="connsiteX9" fmla="*/ 1721708 w 1721708"/>
              <a:gd name="connsiteY9" fmla="*/ 436606 h 848498"/>
              <a:gd name="connsiteX10" fmla="*/ 1705233 w 1721708"/>
              <a:gd name="connsiteY10" fmla="*/ 510746 h 848498"/>
              <a:gd name="connsiteX11" fmla="*/ 1713470 w 1721708"/>
              <a:gd name="connsiteY11" fmla="*/ 634314 h 84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21708" h="848498">
                <a:moveTo>
                  <a:pt x="1713470" y="634314"/>
                </a:moveTo>
                <a:lnTo>
                  <a:pt x="1713470" y="634314"/>
                </a:lnTo>
                <a:lnTo>
                  <a:pt x="1639330" y="601362"/>
                </a:lnTo>
                <a:lnTo>
                  <a:pt x="601362" y="345989"/>
                </a:lnTo>
                <a:lnTo>
                  <a:pt x="0" y="848498"/>
                </a:lnTo>
                <a:lnTo>
                  <a:pt x="0" y="675503"/>
                </a:lnTo>
                <a:lnTo>
                  <a:pt x="0" y="568411"/>
                </a:lnTo>
                <a:lnTo>
                  <a:pt x="667265" y="0"/>
                </a:lnTo>
                <a:lnTo>
                  <a:pt x="716692" y="57665"/>
                </a:lnTo>
                <a:lnTo>
                  <a:pt x="1721708" y="436606"/>
                </a:lnTo>
                <a:lnTo>
                  <a:pt x="1705233" y="510746"/>
                </a:lnTo>
                <a:lnTo>
                  <a:pt x="1713470" y="634314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54" y="998289"/>
            <a:ext cx="7657746" cy="5859711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9064582" y="3933869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 rot="4021917">
            <a:off x="8607382" y="3413169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3761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184021"/>
              </p:ext>
            </p:extLst>
          </p:nvPr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12143/3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Korer Park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GD-KD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2.950.000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" y="998290"/>
            <a:ext cx="4405283" cy="5873710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112108" y="1145059"/>
            <a:ext cx="1804087" cy="716692"/>
          </a:xfrm>
          <a:custGeom>
            <a:avLst/>
            <a:gdLst>
              <a:gd name="connsiteX0" fmla="*/ 1738184 w 1804087"/>
              <a:gd name="connsiteY0" fmla="*/ 716692 h 716692"/>
              <a:gd name="connsiteX1" fmla="*/ 823784 w 1804087"/>
              <a:gd name="connsiteY1" fmla="*/ 370703 h 716692"/>
              <a:gd name="connsiteX2" fmla="*/ 8238 w 1804087"/>
              <a:gd name="connsiteY2" fmla="*/ 675503 h 716692"/>
              <a:gd name="connsiteX3" fmla="*/ 0 w 1804087"/>
              <a:gd name="connsiteY3" fmla="*/ 337752 h 716692"/>
              <a:gd name="connsiteX4" fmla="*/ 873211 w 1804087"/>
              <a:gd name="connsiteY4" fmla="*/ 0 h 716692"/>
              <a:gd name="connsiteX5" fmla="*/ 963827 w 1804087"/>
              <a:gd name="connsiteY5" fmla="*/ 90617 h 716692"/>
              <a:gd name="connsiteX6" fmla="*/ 1804087 w 1804087"/>
              <a:gd name="connsiteY6" fmla="*/ 428368 h 716692"/>
              <a:gd name="connsiteX7" fmla="*/ 1738184 w 1804087"/>
              <a:gd name="connsiteY7" fmla="*/ 716692 h 71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4087" h="716692">
                <a:moveTo>
                  <a:pt x="1738184" y="716692"/>
                </a:moveTo>
                <a:lnTo>
                  <a:pt x="823784" y="370703"/>
                </a:lnTo>
                <a:lnTo>
                  <a:pt x="8238" y="675503"/>
                </a:lnTo>
                <a:lnTo>
                  <a:pt x="0" y="337752"/>
                </a:lnTo>
                <a:lnTo>
                  <a:pt x="873211" y="0"/>
                </a:lnTo>
                <a:lnTo>
                  <a:pt x="963827" y="90617"/>
                </a:lnTo>
                <a:lnTo>
                  <a:pt x="1804087" y="428368"/>
                </a:lnTo>
                <a:lnTo>
                  <a:pt x="1738184" y="716692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723" y="998289"/>
            <a:ext cx="7782277" cy="5873711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9020132" y="3959269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 rot="4021917">
            <a:off x="8562932" y="3438569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3946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13296/1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Hükümet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1"/>
          <a:stretch/>
        </p:blipFill>
        <p:spPr>
          <a:xfrm>
            <a:off x="4440" y="998290"/>
            <a:ext cx="4930804" cy="5859710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581665" y="1696995"/>
            <a:ext cx="1960605" cy="906162"/>
          </a:xfrm>
          <a:custGeom>
            <a:avLst/>
            <a:gdLst>
              <a:gd name="connsiteX0" fmla="*/ 1886465 w 1960605"/>
              <a:gd name="connsiteY0" fmla="*/ 708454 h 906162"/>
              <a:gd name="connsiteX1" fmla="*/ 1886465 w 1960605"/>
              <a:gd name="connsiteY1" fmla="*/ 708454 h 906162"/>
              <a:gd name="connsiteX2" fmla="*/ 1812324 w 1960605"/>
              <a:gd name="connsiteY2" fmla="*/ 650789 h 906162"/>
              <a:gd name="connsiteX3" fmla="*/ 1351005 w 1960605"/>
              <a:gd name="connsiteY3" fmla="*/ 461319 h 906162"/>
              <a:gd name="connsiteX4" fmla="*/ 1202724 w 1960605"/>
              <a:gd name="connsiteY4" fmla="*/ 510746 h 906162"/>
              <a:gd name="connsiteX5" fmla="*/ 593124 w 1960605"/>
              <a:gd name="connsiteY5" fmla="*/ 329513 h 906162"/>
              <a:gd name="connsiteX6" fmla="*/ 16476 w 1960605"/>
              <a:gd name="connsiteY6" fmla="*/ 906162 h 906162"/>
              <a:gd name="connsiteX7" fmla="*/ 0 w 1960605"/>
              <a:gd name="connsiteY7" fmla="*/ 634313 h 906162"/>
              <a:gd name="connsiteX8" fmla="*/ 617838 w 1960605"/>
              <a:gd name="connsiteY8" fmla="*/ 0 h 906162"/>
              <a:gd name="connsiteX9" fmla="*/ 1194486 w 1960605"/>
              <a:gd name="connsiteY9" fmla="*/ 222421 h 906162"/>
              <a:gd name="connsiteX10" fmla="*/ 1318054 w 1960605"/>
              <a:gd name="connsiteY10" fmla="*/ 115329 h 906162"/>
              <a:gd name="connsiteX11" fmla="*/ 1960605 w 1960605"/>
              <a:gd name="connsiteY11" fmla="*/ 378940 h 906162"/>
              <a:gd name="connsiteX12" fmla="*/ 1886465 w 1960605"/>
              <a:gd name="connsiteY12" fmla="*/ 708454 h 90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0605" h="906162">
                <a:moveTo>
                  <a:pt x="1886465" y="708454"/>
                </a:moveTo>
                <a:lnTo>
                  <a:pt x="1886465" y="708454"/>
                </a:lnTo>
                <a:cubicBezTo>
                  <a:pt x="1818495" y="648981"/>
                  <a:pt x="1849752" y="650789"/>
                  <a:pt x="1812324" y="650789"/>
                </a:cubicBezTo>
                <a:lnTo>
                  <a:pt x="1351005" y="461319"/>
                </a:lnTo>
                <a:lnTo>
                  <a:pt x="1202724" y="510746"/>
                </a:lnTo>
                <a:lnTo>
                  <a:pt x="593124" y="329513"/>
                </a:lnTo>
                <a:lnTo>
                  <a:pt x="16476" y="906162"/>
                </a:lnTo>
                <a:lnTo>
                  <a:pt x="0" y="634313"/>
                </a:lnTo>
                <a:lnTo>
                  <a:pt x="617838" y="0"/>
                </a:lnTo>
                <a:lnTo>
                  <a:pt x="1194486" y="222421"/>
                </a:lnTo>
                <a:lnTo>
                  <a:pt x="1318054" y="115329"/>
                </a:lnTo>
                <a:lnTo>
                  <a:pt x="1960605" y="378940"/>
                </a:lnTo>
                <a:lnTo>
                  <a:pt x="1886465" y="70845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244" y="1084330"/>
            <a:ext cx="7256756" cy="5555366"/>
          </a:xfrm>
          <a:prstGeom prst="rect">
            <a:avLst/>
          </a:prstGeom>
        </p:spPr>
      </p:pic>
      <p:pic>
        <p:nvPicPr>
          <p:cNvPr id="7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52" y="998289"/>
            <a:ext cx="7369148" cy="5641407"/>
          </a:xfrm>
          <a:prstGeom prst="rect">
            <a:avLst/>
          </a:prstGeom>
        </p:spPr>
      </p:pic>
      <p:sp>
        <p:nvSpPr>
          <p:cNvPr id="8" name="7 Oval"/>
          <p:cNvSpPr/>
          <p:nvPr/>
        </p:nvSpPr>
        <p:spPr>
          <a:xfrm>
            <a:off x="9683750" y="5137150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Sağ Ok"/>
          <p:cNvSpPr/>
          <p:nvPr/>
        </p:nvSpPr>
        <p:spPr>
          <a:xfrm rot="4021917">
            <a:off x="9226550" y="4616450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7556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13103/2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Ayasofya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KB-GB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2.750.000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5165" b="8108"/>
          <a:stretch/>
        </p:blipFill>
        <p:spPr>
          <a:xfrm>
            <a:off x="4440" y="998290"/>
            <a:ext cx="4838622" cy="5859710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433384" y="4357816"/>
            <a:ext cx="2388973" cy="733168"/>
          </a:xfrm>
          <a:custGeom>
            <a:avLst/>
            <a:gdLst>
              <a:gd name="connsiteX0" fmla="*/ 2364259 w 2388973"/>
              <a:gd name="connsiteY0" fmla="*/ 733168 h 733168"/>
              <a:gd name="connsiteX1" fmla="*/ 2364259 w 2388973"/>
              <a:gd name="connsiteY1" fmla="*/ 733168 h 733168"/>
              <a:gd name="connsiteX2" fmla="*/ 2290119 w 2388973"/>
              <a:gd name="connsiteY2" fmla="*/ 733168 h 733168"/>
              <a:gd name="connsiteX3" fmla="*/ 1021492 w 2388973"/>
              <a:gd name="connsiteY3" fmla="*/ 502508 h 733168"/>
              <a:gd name="connsiteX4" fmla="*/ 0 w 2388973"/>
              <a:gd name="connsiteY4" fmla="*/ 708454 h 733168"/>
              <a:gd name="connsiteX5" fmla="*/ 41189 w 2388973"/>
              <a:gd name="connsiteY5" fmla="*/ 321276 h 733168"/>
              <a:gd name="connsiteX6" fmla="*/ 1070919 w 2388973"/>
              <a:gd name="connsiteY6" fmla="*/ 0 h 733168"/>
              <a:gd name="connsiteX7" fmla="*/ 2388973 w 2388973"/>
              <a:gd name="connsiteY7" fmla="*/ 345989 h 733168"/>
              <a:gd name="connsiteX8" fmla="*/ 2364259 w 2388973"/>
              <a:gd name="connsiteY8" fmla="*/ 733168 h 73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8973" h="733168">
                <a:moveTo>
                  <a:pt x="2364259" y="733168"/>
                </a:moveTo>
                <a:lnTo>
                  <a:pt x="2364259" y="733168"/>
                </a:lnTo>
                <a:lnTo>
                  <a:pt x="2290119" y="733168"/>
                </a:lnTo>
                <a:lnTo>
                  <a:pt x="1021492" y="502508"/>
                </a:lnTo>
                <a:lnTo>
                  <a:pt x="0" y="708454"/>
                </a:lnTo>
                <a:lnTo>
                  <a:pt x="41189" y="321276"/>
                </a:lnTo>
                <a:lnTo>
                  <a:pt x="1070919" y="0"/>
                </a:lnTo>
                <a:lnTo>
                  <a:pt x="2388973" y="345989"/>
                </a:lnTo>
                <a:lnTo>
                  <a:pt x="2364259" y="733168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52" y="998289"/>
            <a:ext cx="7369148" cy="5859711"/>
          </a:xfrm>
          <a:prstGeom prst="rect">
            <a:avLst/>
          </a:prstGeom>
        </p:spPr>
      </p:pic>
      <p:sp>
        <p:nvSpPr>
          <p:cNvPr id="7" name="6 Oval"/>
          <p:cNvSpPr/>
          <p:nvPr/>
        </p:nvSpPr>
        <p:spPr>
          <a:xfrm>
            <a:off x="7419932" y="3025819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Sağ Ok"/>
          <p:cNvSpPr/>
          <p:nvPr/>
        </p:nvSpPr>
        <p:spPr>
          <a:xfrm rot="4021917">
            <a:off x="6962732" y="2505119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1165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13103/2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Ayasofya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KD-GD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2.750.000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t="3964" b="6667"/>
          <a:stretch/>
        </p:blipFill>
        <p:spPr>
          <a:xfrm>
            <a:off x="0" y="998290"/>
            <a:ext cx="4703421" cy="5859710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120346" y="4786184"/>
            <a:ext cx="2323070" cy="724930"/>
          </a:xfrm>
          <a:custGeom>
            <a:avLst/>
            <a:gdLst>
              <a:gd name="connsiteX0" fmla="*/ 2306595 w 2323070"/>
              <a:gd name="connsiteY0" fmla="*/ 724930 h 724930"/>
              <a:gd name="connsiteX1" fmla="*/ 2306595 w 2323070"/>
              <a:gd name="connsiteY1" fmla="*/ 724930 h 724930"/>
              <a:gd name="connsiteX2" fmla="*/ 897924 w 2323070"/>
              <a:gd name="connsiteY2" fmla="*/ 527221 h 724930"/>
              <a:gd name="connsiteX3" fmla="*/ 0 w 2323070"/>
              <a:gd name="connsiteY3" fmla="*/ 642551 h 724930"/>
              <a:gd name="connsiteX4" fmla="*/ 41189 w 2323070"/>
              <a:gd name="connsiteY4" fmla="*/ 214184 h 724930"/>
              <a:gd name="connsiteX5" fmla="*/ 922638 w 2323070"/>
              <a:gd name="connsiteY5" fmla="*/ 0 h 724930"/>
              <a:gd name="connsiteX6" fmla="*/ 2323070 w 2323070"/>
              <a:gd name="connsiteY6" fmla="*/ 247135 h 724930"/>
              <a:gd name="connsiteX7" fmla="*/ 2306595 w 2323070"/>
              <a:gd name="connsiteY7" fmla="*/ 724930 h 72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3070" h="724930">
                <a:moveTo>
                  <a:pt x="2306595" y="724930"/>
                </a:moveTo>
                <a:lnTo>
                  <a:pt x="2306595" y="724930"/>
                </a:lnTo>
                <a:lnTo>
                  <a:pt x="897924" y="527221"/>
                </a:lnTo>
                <a:lnTo>
                  <a:pt x="0" y="642551"/>
                </a:lnTo>
                <a:lnTo>
                  <a:pt x="41189" y="214184"/>
                </a:lnTo>
                <a:lnTo>
                  <a:pt x="922638" y="0"/>
                </a:lnTo>
                <a:lnTo>
                  <a:pt x="2323070" y="247135"/>
                </a:lnTo>
                <a:lnTo>
                  <a:pt x="2306595" y="72493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21" y="998289"/>
            <a:ext cx="7488579" cy="5859711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7362782" y="3013119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 rot="4021917">
            <a:off x="6905582" y="2492419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1934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Anbar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13052/1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HacıBayramVeli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2+1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2.300.000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0"/>
          <a:stretch/>
        </p:blipFill>
        <p:spPr>
          <a:xfrm>
            <a:off x="1" y="998290"/>
            <a:ext cx="4572000" cy="5859710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153297" y="1795849"/>
            <a:ext cx="1812325" cy="832021"/>
          </a:xfrm>
          <a:custGeom>
            <a:avLst/>
            <a:gdLst>
              <a:gd name="connsiteX0" fmla="*/ 1771135 w 1812325"/>
              <a:gd name="connsiteY0" fmla="*/ 716692 h 832021"/>
              <a:gd name="connsiteX1" fmla="*/ 1433384 w 1812325"/>
              <a:gd name="connsiteY1" fmla="*/ 469556 h 832021"/>
              <a:gd name="connsiteX2" fmla="*/ 1301579 w 1812325"/>
              <a:gd name="connsiteY2" fmla="*/ 551935 h 832021"/>
              <a:gd name="connsiteX3" fmla="*/ 1046206 w 1812325"/>
              <a:gd name="connsiteY3" fmla="*/ 313037 h 832021"/>
              <a:gd name="connsiteX4" fmla="*/ 700217 w 1812325"/>
              <a:gd name="connsiteY4" fmla="*/ 584886 h 832021"/>
              <a:gd name="connsiteX5" fmla="*/ 510746 w 1812325"/>
              <a:gd name="connsiteY5" fmla="*/ 420129 h 832021"/>
              <a:gd name="connsiteX6" fmla="*/ 0 w 1812325"/>
              <a:gd name="connsiteY6" fmla="*/ 832021 h 832021"/>
              <a:gd name="connsiteX7" fmla="*/ 41189 w 1812325"/>
              <a:gd name="connsiteY7" fmla="*/ 535459 h 832021"/>
              <a:gd name="connsiteX8" fmla="*/ 527222 w 1812325"/>
              <a:gd name="connsiteY8" fmla="*/ 90616 h 832021"/>
              <a:gd name="connsiteX9" fmla="*/ 741406 w 1812325"/>
              <a:gd name="connsiteY9" fmla="*/ 255373 h 832021"/>
              <a:gd name="connsiteX10" fmla="*/ 1054444 w 1812325"/>
              <a:gd name="connsiteY10" fmla="*/ 0 h 832021"/>
              <a:gd name="connsiteX11" fmla="*/ 1351006 w 1812325"/>
              <a:gd name="connsiteY11" fmla="*/ 222421 h 832021"/>
              <a:gd name="connsiteX12" fmla="*/ 1441622 w 1812325"/>
              <a:gd name="connsiteY12" fmla="*/ 131805 h 832021"/>
              <a:gd name="connsiteX13" fmla="*/ 1812325 w 1812325"/>
              <a:gd name="connsiteY13" fmla="*/ 420129 h 832021"/>
              <a:gd name="connsiteX14" fmla="*/ 1771135 w 1812325"/>
              <a:gd name="connsiteY14" fmla="*/ 716692 h 83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12325" h="832021">
                <a:moveTo>
                  <a:pt x="1771135" y="716692"/>
                </a:moveTo>
                <a:lnTo>
                  <a:pt x="1433384" y="469556"/>
                </a:lnTo>
                <a:lnTo>
                  <a:pt x="1301579" y="551935"/>
                </a:lnTo>
                <a:lnTo>
                  <a:pt x="1046206" y="313037"/>
                </a:lnTo>
                <a:lnTo>
                  <a:pt x="700217" y="584886"/>
                </a:lnTo>
                <a:lnTo>
                  <a:pt x="510746" y="420129"/>
                </a:lnTo>
                <a:lnTo>
                  <a:pt x="0" y="832021"/>
                </a:lnTo>
                <a:lnTo>
                  <a:pt x="41189" y="535459"/>
                </a:lnTo>
                <a:lnTo>
                  <a:pt x="527222" y="90616"/>
                </a:lnTo>
                <a:lnTo>
                  <a:pt x="741406" y="255373"/>
                </a:lnTo>
                <a:lnTo>
                  <a:pt x="1054444" y="0"/>
                </a:lnTo>
                <a:lnTo>
                  <a:pt x="1351006" y="222421"/>
                </a:lnTo>
                <a:lnTo>
                  <a:pt x="1441622" y="131805"/>
                </a:lnTo>
                <a:lnTo>
                  <a:pt x="1812325" y="420129"/>
                </a:lnTo>
                <a:lnTo>
                  <a:pt x="1771135" y="716692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 b="8813"/>
          <a:stretch/>
        </p:blipFill>
        <p:spPr>
          <a:xfrm>
            <a:off x="4572001" y="998290"/>
            <a:ext cx="7531329" cy="5869006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6689682" y="2222500"/>
            <a:ext cx="943018" cy="711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 rot="4021917">
            <a:off x="6422982" y="1698669"/>
            <a:ext cx="800100" cy="184150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6702382" y="2241550"/>
            <a:ext cx="943018" cy="711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Sağ Ok"/>
          <p:cNvSpPr/>
          <p:nvPr/>
        </p:nvSpPr>
        <p:spPr>
          <a:xfrm rot="4021917">
            <a:off x="6435682" y="1717719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3423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Anbar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13052/1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HacıBayramVeli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2+1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2.300.000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" b="8468"/>
          <a:stretch/>
        </p:blipFill>
        <p:spPr>
          <a:xfrm>
            <a:off x="4441" y="998290"/>
            <a:ext cx="4773506" cy="5859710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145059" y="2487827"/>
            <a:ext cx="1894703" cy="807308"/>
          </a:xfrm>
          <a:custGeom>
            <a:avLst/>
            <a:gdLst>
              <a:gd name="connsiteX0" fmla="*/ 1878227 w 1894703"/>
              <a:gd name="connsiteY0" fmla="*/ 659027 h 807308"/>
              <a:gd name="connsiteX1" fmla="*/ 1878227 w 1894703"/>
              <a:gd name="connsiteY1" fmla="*/ 659027 h 807308"/>
              <a:gd name="connsiteX2" fmla="*/ 1771136 w 1894703"/>
              <a:gd name="connsiteY2" fmla="*/ 593124 h 807308"/>
              <a:gd name="connsiteX3" fmla="*/ 1120346 w 1894703"/>
              <a:gd name="connsiteY3" fmla="*/ 378941 h 807308"/>
              <a:gd name="connsiteX4" fmla="*/ 996779 w 1894703"/>
              <a:gd name="connsiteY4" fmla="*/ 411892 h 807308"/>
              <a:gd name="connsiteX5" fmla="*/ 939114 w 1894703"/>
              <a:gd name="connsiteY5" fmla="*/ 428368 h 807308"/>
              <a:gd name="connsiteX6" fmla="*/ 708455 w 1894703"/>
              <a:gd name="connsiteY6" fmla="*/ 576649 h 807308"/>
              <a:gd name="connsiteX7" fmla="*/ 502509 w 1894703"/>
              <a:gd name="connsiteY7" fmla="*/ 494270 h 807308"/>
              <a:gd name="connsiteX8" fmla="*/ 8238 w 1894703"/>
              <a:gd name="connsiteY8" fmla="*/ 807308 h 807308"/>
              <a:gd name="connsiteX9" fmla="*/ 8238 w 1894703"/>
              <a:gd name="connsiteY9" fmla="*/ 724930 h 807308"/>
              <a:gd name="connsiteX10" fmla="*/ 0 w 1894703"/>
              <a:gd name="connsiteY10" fmla="*/ 469557 h 807308"/>
              <a:gd name="connsiteX11" fmla="*/ 502509 w 1894703"/>
              <a:gd name="connsiteY11" fmla="*/ 82378 h 807308"/>
              <a:gd name="connsiteX12" fmla="*/ 757882 w 1894703"/>
              <a:gd name="connsiteY12" fmla="*/ 222422 h 807308"/>
              <a:gd name="connsiteX13" fmla="*/ 1095633 w 1894703"/>
              <a:gd name="connsiteY13" fmla="*/ 0 h 807308"/>
              <a:gd name="connsiteX14" fmla="*/ 1894703 w 1894703"/>
              <a:gd name="connsiteY14" fmla="*/ 329514 h 807308"/>
              <a:gd name="connsiteX15" fmla="*/ 1886465 w 1894703"/>
              <a:gd name="connsiteY15" fmla="*/ 708454 h 807308"/>
              <a:gd name="connsiteX16" fmla="*/ 1878227 w 1894703"/>
              <a:gd name="connsiteY16" fmla="*/ 659027 h 80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94703" h="807308">
                <a:moveTo>
                  <a:pt x="1878227" y="659027"/>
                </a:moveTo>
                <a:lnTo>
                  <a:pt x="1878227" y="659027"/>
                </a:lnTo>
                <a:lnTo>
                  <a:pt x="1771136" y="593124"/>
                </a:lnTo>
                <a:lnTo>
                  <a:pt x="1120346" y="378941"/>
                </a:lnTo>
                <a:cubicBezTo>
                  <a:pt x="948970" y="417023"/>
                  <a:pt x="1125297" y="375172"/>
                  <a:pt x="996779" y="411892"/>
                </a:cubicBezTo>
                <a:lnTo>
                  <a:pt x="939114" y="428368"/>
                </a:lnTo>
                <a:lnTo>
                  <a:pt x="708455" y="576649"/>
                </a:lnTo>
                <a:lnTo>
                  <a:pt x="502509" y="494270"/>
                </a:lnTo>
                <a:lnTo>
                  <a:pt x="8238" y="807308"/>
                </a:lnTo>
                <a:lnTo>
                  <a:pt x="8238" y="724930"/>
                </a:lnTo>
                <a:lnTo>
                  <a:pt x="0" y="469557"/>
                </a:lnTo>
                <a:lnTo>
                  <a:pt x="502509" y="82378"/>
                </a:lnTo>
                <a:lnTo>
                  <a:pt x="757882" y="222422"/>
                </a:lnTo>
                <a:lnTo>
                  <a:pt x="1095633" y="0"/>
                </a:lnTo>
                <a:lnTo>
                  <a:pt x="1894703" y="329514"/>
                </a:lnTo>
                <a:lnTo>
                  <a:pt x="1886465" y="708454"/>
                </a:lnTo>
                <a:lnTo>
                  <a:pt x="1878227" y="659027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 b="8813"/>
          <a:stretch/>
        </p:blipFill>
        <p:spPr>
          <a:xfrm>
            <a:off x="4777948" y="998290"/>
            <a:ext cx="7414052" cy="5869006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6702382" y="2241550"/>
            <a:ext cx="943018" cy="711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 rot="4021917">
            <a:off x="6435682" y="1717719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7561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Anbar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13052/1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HacıBayramVeli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2+1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2.300.000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16937" r="13324" b="16997"/>
          <a:stretch/>
        </p:blipFill>
        <p:spPr>
          <a:xfrm>
            <a:off x="4440" y="1008395"/>
            <a:ext cx="5004165" cy="5849605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894703" y="2306595"/>
            <a:ext cx="1771135" cy="873210"/>
          </a:xfrm>
          <a:custGeom>
            <a:avLst/>
            <a:gdLst>
              <a:gd name="connsiteX0" fmla="*/ 0 w 1771135"/>
              <a:gd name="connsiteY0" fmla="*/ 659027 h 873210"/>
              <a:gd name="connsiteX1" fmla="*/ 0 w 1771135"/>
              <a:gd name="connsiteY1" fmla="*/ 659027 h 873210"/>
              <a:gd name="connsiteX2" fmla="*/ 90616 w 1771135"/>
              <a:gd name="connsiteY2" fmla="*/ 543697 h 873210"/>
              <a:gd name="connsiteX3" fmla="*/ 296562 w 1771135"/>
              <a:gd name="connsiteY3" fmla="*/ 387178 h 873210"/>
              <a:gd name="connsiteX4" fmla="*/ 321275 w 1771135"/>
              <a:gd name="connsiteY4" fmla="*/ 453081 h 873210"/>
              <a:gd name="connsiteX5" fmla="*/ 387178 w 1771135"/>
              <a:gd name="connsiteY5" fmla="*/ 477794 h 873210"/>
              <a:gd name="connsiteX6" fmla="*/ 659027 w 1771135"/>
              <a:gd name="connsiteY6" fmla="*/ 280086 h 873210"/>
              <a:gd name="connsiteX7" fmla="*/ 691978 w 1771135"/>
              <a:gd name="connsiteY7" fmla="*/ 345989 h 873210"/>
              <a:gd name="connsiteX8" fmla="*/ 724929 w 1771135"/>
              <a:gd name="connsiteY8" fmla="*/ 395416 h 873210"/>
              <a:gd name="connsiteX9" fmla="*/ 1054443 w 1771135"/>
              <a:gd name="connsiteY9" fmla="*/ 601362 h 873210"/>
              <a:gd name="connsiteX10" fmla="*/ 1103870 w 1771135"/>
              <a:gd name="connsiteY10" fmla="*/ 543697 h 873210"/>
              <a:gd name="connsiteX11" fmla="*/ 1285102 w 1771135"/>
              <a:gd name="connsiteY11" fmla="*/ 428367 h 873210"/>
              <a:gd name="connsiteX12" fmla="*/ 1771135 w 1771135"/>
              <a:gd name="connsiteY12" fmla="*/ 873210 h 873210"/>
              <a:gd name="connsiteX13" fmla="*/ 1762897 w 1771135"/>
              <a:gd name="connsiteY13" fmla="*/ 790832 h 873210"/>
              <a:gd name="connsiteX14" fmla="*/ 1762897 w 1771135"/>
              <a:gd name="connsiteY14" fmla="*/ 626075 h 873210"/>
              <a:gd name="connsiteX15" fmla="*/ 1243913 w 1771135"/>
              <a:gd name="connsiteY15" fmla="*/ 123567 h 873210"/>
              <a:gd name="connsiteX16" fmla="*/ 1037967 w 1771135"/>
              <a:gd name="connsiteY16" fmla="*/ 263610 h 873210"/>
              <a:gd name="connsiteX17" fmla="*/ 700216 w 1771135"/>
              <a:gd name="connsiteY17" fmla="*/ 0 h 873210"/>
              <a:gd name="connsiteX18" fmla="*/ 436605 w 1771135"/>
              <a:gd name="connsiteY18" fmla="*/ 230659 h 873210"/>
              <a:gd name="connsiteX19" fmla="*/ 354227 w 1771135"/>
              <a:gd name="connsiteY19" fmla="*/ 131805 h 873210"/>
              <a:gd name="connsiteX20" fmla="*/ 32951 w 1771135"/>
              <a:gd name="connsiteY20" fmla="*/ 370702 h 873210"/>
              <a:gd name="connsiteX21" fmla="*/ 0 w 1771135"/>
              <a:gd name="connsiteY21" fmla="*/ 659027 h 87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71135" h="873210">
                <a:moveTo>
                  <a:pt x="0" y="659027"/>
                </a:moveTo>
                <a:lnTo>
                  <a:pt x="0" y="659027"/>
                </a:lnTo>
                <a:cubicBezTo>
                  <a:pt x="78800" y="553959"/>
                  <a:pt x="45015" y="589298"/>
                  <a:pt x="90616" y="543697"/>
                </a:cubicBezTo>
                <a:lnTo>
                  <a:pt x="296562" y="387178"/>
                </a:lnTo>
                <a:lnTo>
                  <a:pt x="321275" y="453081"/>
                </a:lnTo>
                <a:lnTo>
                  <a:pt x="387178" y="477794"/>
                </a:lnTo>
                <a:lnTo>
                  <a:pt x="659027" y="280086"/>
                </a:lnTo>
                <a:cubicBezTo>
                  <a:pt x="670011" y="302054"/>
                  <a:pt x="679603" y="324774"/>
                  <a:pt x="691978" y="345989"/>
                </a:cubicBezTo>
                <a:cubicBezTo>
                  <a:pt x="758211" y="459531"/>
                  <a:pt x="693632" y="332815"/>
                  <a:pt x="724929" y="395416"/>
                </a:cubicBezTo>
                <a:lnTo>
                  <a:pt x="1054443" y="601362"/>
                </a:lnTo>
                <a:lnTo>
                  <a:pt x="1103870" y="543697"/>
                </a:lnTo>
                <a:lnTo>
                  <a:pt x="1285102" y="428367"/>
                </a:lnTo>
                <a:lnTo>
                  <a:pt x="1771135" y="873210"/>
                </a:lnTo>
                <a:cubicBezTo>
                  <a:pt x="1762594" y="796341"/>
                  <a:pt x="1762897" y="823935"/>
                  <a:pt x="1762897" y="790832"/>
                </a:cubicBezTo>
                <a:lnTo>
                  <a:pt x="1762897" y="626075"/>
                </a:lnTo>
                <a:lnTo>
                  <a:pt x="1243913" y="123567"/>
                </a:lnTo>
                <a:lnTo>
                  <a:pt x="1037967" y="263610"/>
                </a:lnTo>
                <a:lnTo>
                  <a:pt x="700216" y="0"/>
                </a:lnTo>
                <a:lnTo>
                  <a:pt x="436605" y="230659"/>
                </a:lnTo>
                <a:lnTo>
                  <a:pt x="354227" y="131805"/>
                </a:lnTo>
                <a:lnTo>
                  <a:pt x="32951" y="370702"/>
                </a:lnTo>
                <a:lnTo>
                  <a:pt x="0" y="659027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 b="8813"/>
          <a:stretch/>
        </p:blipFill>
        <p:spPr>
          <a:xfrm>
            <a:off x="5008606" y="998290"/>
            <a:ext cx="7183394" cy="5869006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6702382" y="2241550"/>
            <a:ext cx="943018" cy="711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 rot="4021917">
            <a:off x="6435682" y="1717719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5197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Anbar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13052/1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HacıBayramVeli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2+1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2.300.000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0"/>
          <a:stretch/>
        </p:blipFill>
        <p:spPr>
          <a:xfrm>
            <a:off x="1" y="998290"/>
            <a:ext cx="4572000" cy="5859710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823784" y="4530811"/>
            <a:ext cx="2108886" cy="642551"/>
          </a:xfrm>
          <a:custGeom>
            <a:avLst/>
            <a:gdLst>
              <a:gd name="connsiteX0" fmla="*/ 2108886 w 2108886"/>
              <a:gd name="connsiteY0" fmla="*/ 642551 h 642551"/>
              <a:gd name="connsiteX1" fmla="*/ 1235675 w 2108886"/>
              <a:gd name="connsiteY1" fmla="*/ 502508 h 642551"/>
              <a:gd name="connsiteX2" fmla="*/ 0 w 2108886"/>
              <a:gd name="connsiteY2" fmla="*/ 634313 h 642551"/>
              <a:gd name="connsiteX3" fmla="*/ 8238 w 2108886"/>
              <a:gd name="connsiteY3" fmla="*/ 181232 h 642551"/>
              <a:gd name="connsiteX4" fmla="*/ 1235675 w 2108886"/>
              <a:gd name="connsiteY4" fmla="*/ 0 h 642551"/>
              <a:gd name="connsiteX5" fmla="*/ 2108886 w 2108886"/>
              <a:gd name="connsiteY5" fmla="*/ 222421 h 642551"/>
              <a:gd name="connsiteX6" fmla="*/ 2108886 w 2108886"/>
              <a:gd name="connsiteY6" fmla="*/ 642551 h 64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8886" h="642551">
                <a:moveTo>
                  <a:pt x="2108886" y="642551"/>
                </a:moveTo>
                <a:lnTo>
                  <a:pt x="1235675" y="502508"/>
                </a:lnTo>
                <a:lnTo>
                  <a:pt x="0" y="634313"/>
                </a:lnTo>
                <a:lnTo>
                  <a:pt x="8238" y="181232"/>
                </a:lnTo>
                <a:lnTo>
                  <a:pt x="1235675" y="0"/>
                </a:lnTo>
                <a:lnTo>
                  <a:pt x="2108886" y="222421"/>
                </a:lnTo>
                <a:lnTo>
                  <a:pt x="2108886" y="64255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 b="8813"/>
          <a:stretch/>
        </p:blipFill>
        <p:spPr>
          <a:xfrm>
            <a:off x="4572002" y="998290"/>
            <a:ext cx="7619998" cy="586900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" name="5 Oval"/>
          <p:cNvSpPr/>
          <p:nvPr/>
        </p:nvSpPr>
        <p:spPr>
          <a:xfrm>
            <a:off x="6702382" y="2241550"/>
            <a:ext cx="943018" cy="711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 rot="4021917">
            <a:off x="6435682" y="1717719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2546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Anbar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13052/1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HacıBayramVeli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2+1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2.300.000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16937" r="13324" b="16997"/>
          <a:stretch/>
        </p:blipFill>
        <p:spPr>
          <a:xfrm>
            <a:off x="4440" y="1008395"/>
            <a:ext cx="5004165" cy="5849605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1433384" y="4028303"/>
            <a:ext cx="2397211" cy="947351"/>
          </a:xfrm>
          <a:custGeom>
            <a:avLst/>
            <a:gdLst>
              <a:gd name="connsiteX0" fmla="*/ 2397211 w 2397211"/>
              <a:gd name="connsiteY0" fmla="*/ 947351 h 947351"/>
              <a:gd name="connsiteX1" fmla="*/ 2397211 w 2397211"/>
              <a:gd name="connsiteY1" fmla="*/ 947351 h 947351"/>
              <a:gd name="connsiteX2" fmla="*/ 1738184 w 2397211"/>
              <a:gd name="connsiteY2" fmla="*/ 659027 h 947351"/>
              <a:gd name="connsiteX3" fmla="*/ 1408670 w 2397211"/>
              <a:gd name="connsiteY3" fmla="*/ 757881 h 947351"/>
              <a:gd name="connsiteX4" fmla="*/ 906162 w 2397211"/>
              <a:gd name="connsiteY4" fmla="*/ 535459 h 947351"/>
              <a:gd name="connsiteX5" fmla="*/ 0 w 2397211"/>
              <a:gd name="connsiteY5" fmla="*/ 683740 h 947351"/>
              <a:gd name="connsiteX6" fmla="*/ 98854 w 2397211"/>
              <a:gd name="connsiteY6" fmla="*/ 230659 h 947351"/>
              <a:gd name="connsiteX7" fmla="*/ 939113 w 2397211"/>
              <a:gd name="connsiteY7" fmla="*/ 0 h 947351"/>
              <a:gd name="connsiteX8" fmla="*/ 1433384 w 2397211"/>
              <a:gd name="connsiteY8" fmla="*/ 271848 h 947351"/>
              <a:gd name="connsiteX9" fmla="*/ 1738184 w 2397211"/>
              <a:gd name="connsiteY9" fmla="*/ 107092 h 947351"/>
              <a:gd name="connsiteX10" fmla="*/ 2388973 w 2397211"/>
              <a:gd name="connsiteY10" fmla="*/ 469556 h 947351"/>
              <a:gd name="connsiteX11" fmla="*/ 2397211 w 2397211"/>
              <a:gd name="connsiteY11" fmla="*/ 947351 h 94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97211" h="947351">
                <a:moveTo>
                  <a:pt x="2397211" y="947351"/>
                </a:moveTo>
                <a:lnTo>
                  <a:pt x="2397211" y="947351"/>
                </a:lnTo>
                <a:lnTo>
                  <a:pt x="1738184" y="659027"/>
                </a:lnTo>
                <a:lnTo>
                  <a:pt x="1408670" y="757881"/>
                </a:lnTo>
                <a:lnTo>
                  <a:pt x="906162" y="535459"/>
                </a:lnTo>
                <a:lnTo>
                  <a:pt x="0" y="683740"/>
                </a:lnTo>
                <a:lnTo>
                  <a:pt x="98854" y="230659"/>
                </a:lnTo>
                <a:lnTo>
                  <a:pt x="939113" y="0"/>
                </a:lnTo>
                <a:lnTo>
                  <a:pt x="1433384" y="271848"/>
                </a:lnTo>
                <a:lnTo>
                  <a:pt x="1738184" y="107092"/>
                </a:lnTo>
                <a:lnTo>
                  <a:pt x="2388973" y="469556"/>
                </a:lnTo>
                <a:lnTo>
                  <a:pt x="2397211" y="94735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 b="8813"/>
          <a:stretch/>
        </p:blipFill>
        <p:spPr>
          <a:xfrm>
            <a:off x="5008606" y="998290"/>
            <a:ext cx="7183394" cy="5869006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6702382" y="2241550"/>
            <a:ext cx="943018" cy="711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 rot="4021917">
            <a:off x="6435682" y="1717719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3967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Anbar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13052/1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HacıBayramVeli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2+1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2.300.000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t="7928" b="16997"/>
          <a:stretch/>
        </p:blipFill>
        <p:spPr>
          <a:xfrm>
            <a:off x="4440" y="998290"/>
            <a:ext cx="4507642" cy="5859710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178011" y="1573427"/>
            <a:ext cx="1540475" cy="972065"/>
          </a:xfrm>
          <a:custGeom>
            <a:avLst/>
            <a:gdLst>
              <a:gd name="connsiteX0" fmla="*/ 1532238 w 1540475"/>
              <a:gd name="connsiteY0" fmla="*/ 716692 h 972065"/>
              <a:gd name="connsiteX1" fmla="*/ 864973 w 1540475"/>
              <a:gd name="connsiteY1" fmla="*/ 378941 h 972065"/>
              <a:gd name="connsiteX2" fmla="*/ 584886 w 1540475"/>
              <a:gd name="connsiteY2" fmla="*/ 700216 h 972065"/>
              <a:gd name="connsiteX3" fmla="*/ 411892 w 1540475"/>
              <a:gd name="connsiteY3" fmla="*/ 560173 h 972065"/>
              <a:gd name="connsiteX4" fmla="*/ 24713 w 1540475"/>
              <a:gd name="connsiteY4" fmla="*/ 972065 h 972065"/>
              <a:gd name="connsiteX5" fmla="*/ 16475 w 1540475"/>
              <a:gd name="connsiteY5" fmla="*/ 864973 h 972065"/>
              <a:gd name="connsiteX6" fmla="*/ 0 w 1540475"/>
              <a:gd name="connsiteY6" fmla="*/ 675503 h 972065"/>
              <a:gd name="connsiteX7" fmla="*/ 387178 w 1540475"/>
              <a:gd name="connsiteY7" fmla="*/ 181232 h 972065"/>
              <a:gd name="connsiteX8" fmla="*/ 593124 w 1540475"/>
              <a:gd name="connsiteY8" fmla="*/ 321276 h 972065"/>
              <a:gd name="connsiteX9" fmla="*/ 873211 w 1540475"/>
              <a:gd name="connsiteY9" fmla="*/ 0 h 972065"/>
              <a:gd name="connsiteX10" fmla="*/ 1540475 w 1540475"/>
              <a:gd name="connsiteY10" fmla="*/ 428368 h 972065"/>
              <a:gd name="connsiteX11" fmla="*/ 1532238 w 1540475"/>
              <a:gd name="connsiteY11" fmla="*/ 716692 h 972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0475" h="972065">
                <a:moveTo>
                  <a:pt x="1532238" y="716692"/>
                </a:moveTo>
                <a:lnTo>
                  <a:pt x="864973" y="378941"/>
                </a:lnTo>
                <a:lnTo>
                  <a:pt x="584886" y="700216"/>
                </a:lnTo>
                <a:lnTo>
                  <a:pt x="411892" y="560173"/>
                </a:lnTo>
                <a:lnTo>
                  <a:pt x="24713" y="972065"/>
                </a:lnTo>
                <a:lnTo>
                  <a:pt x="16475" y="864973"/>
                </a:lnTo>
                <a:lnTo>
                  <a:pt x="0" y="675503"/>
                </a:lnTo>
                <a:lnTo>
                  <a:pt x="387178" y="181232"/>
                </a:lnTo>
                <a:lnTo>
                  <a:pt x="593124" y="321276"/>
                </a:lnTo>
                <a:lnTo>
                  <a:pt x="873211" y="0"/>
                </a:lnTo>
                <a:lnTo>
                  <a:pt x="1540475" y="428368"/>
                </a:lnTo>
                <a:lnTo>
                  <a:pt x="1532238" y="716692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 b="8813"/>
          <a:stretch/>
        </p:blipFill>
        <p:spPr>
          <a:xfrm>
            <a:off x="4512082" y="998290"/>
            <a:ext cx="7679918" cy="5869006"/>
          </a:xfrm>
          <a:prstGeom prst="rect">
            <a:avLst/>
          </a:prstGeom>
        </p:spPr>
      </p:pic>
      <p:sp>
        <p:nvSpPr>
          <p:cNvPr id="7" name="6 Oval"/>
          <p:cNvSpPr/>
          <p:nvPr/>
        </p:nvSpPr>
        <p:spPr>
          <a:xfrm>
            <a:off x="6702382" y="2241550"/>
            <a:ext cx="943018" cy="711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Sağ Ok"/>
          <p:cNvSpPr/>
          <p:nvPr/>
        </p:nvSpPr>
        <p:spPr>
          <a:xfrm rot="4021917">
            <a:off x="6435682" y="1717719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5973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Anbar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13052/1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HacıBayramVeli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2+1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2.250.000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3" t="15255" r="2563" b="10150"/>
          <a:stretch/>
        </p:blipFill>
        <p:spPr>
          <a:xfrm>
            <a:off x="-133350" y="998291"/>
            <a:ext cx="5143500" cy="5859710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968843" y="1985319"/>
            <a:ext cx="1103871" cy="477795"/>
          </a:xfrm>
          <a:custGeom>
            <a:avLst/>
            <a:gdLst>
              <a:gd name="connsiteX0" fmla="*/ 32952 w 1103871"/>
              <a:gd name="connsiteY0" fmla="*/ 477795 h 477795"/>
              <a:gd name="connsiteX1" fmla="*/ 1095633 w 1103871"/>
              <a:gd name="connsiteY1" fmla="*/ 304800 h 477795"/>
              <a:gd name="connsiteX2" fmla="*/ 1103871 w 1103871"/>
              <a:gd name="connsiteY2" fmla="*/ 230659 h 477795"/>
              <a:gd name="connsiteX3" fmla="*/ 1079157 w 1103871"/>
              <a:gd name="connsiteY3" fmla="*/ 0 h 477795"/>
              <a:gd name="connsiteX4" fmla="*/ 0 w 1103871"/>
              <a:gd name="connsiteY4" fmla="*/ 181232 h 477795"/>
              <a:gd name="connsiteX5" fmla="*/ 32952 w 1103871"/>
              <a:gd name="connsiteY5" fmla="*/ 477795 h 47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3871" h="477795">
                <a:moveTo>
                  <a:pt x="32952" y="477795"/>
                </a:moveTo>
                <a:lnTo>
                  <a:pt x="1095633" y="304800"/>
                </a:lnTo>
                <a:lnTo>
                  <a:pt x="1103871" y="230659"/>
                </a:lnTo>
                <a:lnTo>
                  <a:pt x="1079157" y="0"/>
                </a:lnTo>
                <a:lnTo>
                  <a:pt x="0" y="181232"/>
                </a:lnTo>
                <a:lnTo>
                  <a:pt x="32952" y="47779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 b="8813"/>
          <a:stretch/>
        </p:blipFill>
        <p:spPr>
          <a:xfrm>
            <a:off x="5010150" y="988994"/>
            <a:ext cx="7181850" cy="5869006"/>
          </a:xfrm>
          <a:prstGeom prst="rect">
            <a:avLst/>
          </a:prstGeom>
        </p:spPr>
      </p:pic>
      <p:sp>
        <p:nvSpPr>
          <p:cNvPr id="7" name="6 Oval"/>
          <p:cNvSpPr/>
          <p:nvPr/>
        </p:nvSpPr>
        <p:spPr>
          <a:xfrm>
            <a:off x="6920096" y="2232254"/>
            <a:ext cx="943018" cy="711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Sağ Ok"/>
          <p:cNvSpPr/>
          <p:nvPr/>
        </p:nvSpPr>
        <p:spPr>
          <a:xfrm rot="4021917">
            <a:off x="6653396" y="1708423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0692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13296/1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Hükümet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9"/>
          <a:stretch/>
        </p:blipFill>
        <p:spPr>
          <a:xfrm>
            <a:off x="0" y="998290"/>
            <a:ext cx="4814021" cy="5859710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1676400" y="4472940"/>
            <a:ext cx="2072640" cy="594360"/>
          </a:xfrm>
          <a:custGeom>
            <a:avLst/>
            <a:gdLst>
              <a:gd name="connsiteX0" fmla="*/ 7620 w 2072640"/>
              <a:gd name="connsiteY0" fmla="*/ 464820 h 594360"/>
              <a:gd name="connsiteX1" fmla="*/ 868680 w 2072640"/>
              <a:gd name="connsiteY1" fmla="*/ 434340 h 594360"/>
              <a:gd name="connsiteX2" fmla="*/ 2072640 w 2072640"/>
              <a:gd name="connsiteY2" fmla="*/ 594360 h 594360"/>
              <a:gd name="connsiteX3" fmla="*/ 2065020 w 2072640"/>
              <a:gd name="connsiteY3" fmla="*/ 190500 h 594360"/>
              <a:gd name="connsiteX4" fmla="*/ 891540 w 2072640"/>
              <a:gd name="connsiteY4" fmla="*/ 0 h 594360"/>
              <a:gd name="connsiteX5" fmla="*/ 777240 w 2072640"/>
              <a:gd name="connsiteY5" fmla="*/ 30480 h 594360"/>
              <a:gd name="connsiteX6" fmla="*/ 0 w 2072640"/>
              <a:gd name="connsiteY6" fmla="*/ 129540 h 594360"/>
              <a:gd name="connsiteX7" fmla="*/ 7620 w 2072640"/>
              <a:gd name="connsiteY7" fmla="*/ 46482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2640" h="594360">
                <a:moveTo>
                  <a:pt x="7620" y="464820"/>
                </a:moveTo>
                <a:lnTo>
                  <a:pt x="868680" y="434340"/>
                </a:lnTo>
                <a:lnTo>
                  <a:pt x="2072640" y="594360"/>
                </a:lnTo>
                <a:lnTo>
                  <a:pt x="2065020" y="190500"/>
                </a:lnTo>
                <a:lnTo>
                  <a:pt x="891540" y="0"/>
                </a:lnTo>
                <a:lnTo>
                  <a:pt x="777240" y="30480"/>
                </a:lnTo>
                <a:lnTo>
                  <a:pt x="0" y="129540"/>
                </a:lnTo>
                <a:lnTo>
                  <a:pt x="7620" y="46482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21" y="991529"/>
            <a:ext cx="7377979" cy="564816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52" y="998289"/>
            <a:ext cx="7369148" cy="5641407"/>
          </a:xfrm>
          <a:prstGeom prst="rect">
            <a:avLst/>
          </a:prstGeom>
        </p:spPr>
      </p:pic>
      <p:sp>
        <p:nvSpPr>
          <p:cNvPr id="7" name="6 Oval"/>
          <p:cNvSpPr/>
          <p:nvPr/>
        </p:nvSpPr>
        <p:spPr>
          <a:xfrm>
            <a:off x="9683750" y="5137150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Sağ Ok"/>
          <p:cNvSpPr/>
          <p:nvPr/>
        </p:nvSpPr>
        <p:spPr>
          <a:xfrm rot="4021917">
            <a:off x="9226550" y="4616450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4091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13296/1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Hükümet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" y="998290"/>
            <a:ext cx="4405283" cy="5873710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1097280" y="4404360"/>
            <a:ext cx="2042160" cy="685800"/>
          </a:xfrm>
          <a:custGeom>
            <a:avLst/>
            <a:gdLst>
              <a:gd name="connsiteX0" fmla="*/ 2042160 w 2042160"/>
              <a:gd name="connsiteY0" fmla="*/ 685800 h 685800"/>
              <a:gd name="connsiteX1" fmla="*/ 2042160 w 2042160"/>
              <a:gd name="connsiteY1" fmla="*/ 685800 h 685800"/>
              <a:gd name="connsiteX2" fmla="*/ 1927860 w 2042160"/>
              <a:gd name="connsiteY2" fmla="*/ 617220 h 685800"/>
              <a:gd name="connsiteX3" fmla="*/ 1150620 w 2042160"/>
              <a:gd name="connsiteY3" fmla="*/ 426720 h 685800"/>
              <a:gd name="connsiteX4" fmla="*/ 1013460 w 2042160"/>
              <a:gd name="connsiteY4" fmla="*/ 434340 h 685800"/>
              <a:gd name="connsiteX5" fmla="*/ 510540 w 2042160"/>
              <a:gd name="connsiteY5" fmla="*/ 510540 h 685800"/>
              <a:gd name="connsiteX6" fmla="*/ 0 w 2042160"/>
              <a:gd name="connsiteY6" fmla="*/ 632460 h 685800"/>
              <a:gd name="connsiteX7" fmla="*/ 0 w 2042160"/>
              <a:gd name="connsiteY7" fmla="*/ 236220 h 685800"/>
              <a:gd name="connsiteX8" fmla="*/ 533400 w 2042160"/>
              <a:gd name="connsiteY8" fmla="*/ 83820 h 685800"/>
              <a:gd name="connsiteX9" fmla="*/ 1181100 w 2042160"/>
              <a:gd name="connsiteY9" fmla="*/ 0 h 685800"/>
              <a:gd name="connsiteX10" fmla="*/ 2042160 w 2042160"/>
              <a:gd name="connsiteY10" fmla="*/ 335280 h 685800"/>
              <a:gd name="connsiteX11" fmla="*/ 2042160 w 2042160"/>
              <a:gd name="connsiteY11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42160" h="685800">
                <a:moveTo>
                  <a:pt x="2042160" y="685800"/>
                </a:moveTo>
                <a:lnTo>
                  <a:pt x="2042160" y="685800"/>
                </a:lnTo>
                <a:cubicBezTo>
                  <a:pt x="1936775" y="629054"/>
                  <a:pt x="1969618" y="658978"/>
                  <a:pt x="1927860" y="617220"/>
                </a:cubicBezTo>
                <a:lnTo>
                  <a:pt x="1150620" y="426720"/>
                </a:lnTo>
                <a:cubicBezTo>
                  <a:pt x="1023630" y="434657"/>
                  <a:pt x="1069419" y="434340"/>
                  <a:pt x="1013460" y="434340"/>
                </a:cubicBezTo>
                <a:lnTo>
                  <a:pt x="510540" y="510540"/>
                </a:lnTo>
                <a:lnTo>
                  <a:pt x="0" y="632460"/>
                </a:lnTo>
                <a:lnTo>
                  <a:pt x="0" y="236220"/>
                </a:lnTo>
                <a:lnTo>
                  <a:pt x="533400" y="83820"/>
                </a:lnTo>
                <a:lnTo>
                  <a:pt x="1181100" y="0"/>
                </a:lnTo>
                <a:lnTo>
                  <a:pt x="2042160" y="335280"/>
                </a:lnTo>
                <a:lnTo>
                  <a:pt x="2042160" y="6858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90" y="998289"/>
            <a:ext cx="7654310" cy="58597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44" y="1005240"/>
            <a:ext cx="7852756" cy="5852760"/>
          </a:xfrm>
          <a:prstGeom prst="rect">
            <a:avLst/>
          </a:prstGeom>
        </p:spPr>
      </p:pic>
      <p:sp>
        <p:nvSpPr>
          <p:cNvPr id="7" name="6 Oval"/>
          <p:cNvSpPr/>
          <p:nvPr/>
        </p:nvSpPr>
        <p:spPr>
          <a:xfrm>
            <a:off x="9683750" y="5137150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Sağ Ok"/>
          <p:cNvSpPr/>
          <p:nvPr/>
        </p:nvSpPr>
        <p:spPr>
          <a:xfrm rot="4021917">
            <a:off x="9226550" y="4616450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396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13296/1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Hükümet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1"/>
          <a:stretch/>
        </p:blipFill>
        <p:spPr>
          <a:xfrm>
            <a:off x="4440" y="998290"/>
            <a:ext cx="4930804" cy="5859710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1326292" y="4489622"/>
            <a:ext cx="2207740" cy="691978"/>
          </a:xfrm>
          <a:custGeom>
            <a:avLst/>
            <a:gdLst>
              <a:gd name="connsiteX0" fmla="*/ 2183027 w 2207740"/>
              <a:gd name="connsiteY0" fmla="*/ 601362 h 691978"/>
              <a:gd name="connsiteX1" fmla="*/ 2183027 w 2207740"/>
              <a:gd name="connsiteY1" fmla="*/ 601362 h 691978"/>
              <a:gd name="connsiteX2" fmla="*/ 1853513 w 2207740"/>
              <a:gd name="connsiteY2" fmla="*/ 576648 h 691978"/>
              <a:gd name="connsiteX3" fmla="*/ 1812324 w 2207740"/>
              <a:gd name="connsiteY3" fmla="*/ 576648 h 691978"/>
              <a:gd name="connsiteX4" fmla="*/ 691978 w 2207740"/>
              <a:gd name="connsiteY4" fmla="*/ 453081 h 691978"/>
              <a:gd name="connsiteX5" fmla="*/ 0 w 2207740"/>
              <a:gd name="connsiteY5" fmla="*/ 691978 h 691978"/>
              <a:gd name="connsiteX6" fmla="*/ 24713 w 2207740"/>
              <a:gd name="connsiteY6" fmla="*/ 296562 h 691978"/>
              <a:gd name="connsiteX7" fmla="*/ 749643 w 2207740"/>
              <a:gd name="connsiteY7" fmla="*/ 0 h 691978"/>
              <a:gd name="connsiteX8" fmla="*/ 2207740 w 2207740"/>
              <a:gd name="connsiteY8" fmla="*/ 205946 h 691978"/>
              <a:gd name="connsiteX9" fmla="*/ 2183027 w 2207740"/>
              <a:gd name="connsiteY9" fmla="*/ 601362 h 69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740" h="691978">
                <a:moveTo>
                  <a:pt x="2183027" y="601362"/>
                </a:moveTo>
                <a:lnTo>
                  <a:pt x="2183027" y="601362"/>
                </a:lnTo>
                <a:cubicBezTo>
                  <a:pt x="2045243" y="588836"/>
                  <a:pt x="2037593" y="587476"/>
                  <a:pt x="1853513" y="576648"/>
                </a:cubicBezTo>
                <a:cubicBezTo>
                  <a:pt x="1839807" y="575842"/>
                  <a:pt x="1826054" y="576648"/>
                  <a:pt x="1812324" y="576648"/>
                </a:cubicBezTo>
                <a:lnTo>
                  <a:pt x="691978" y="453081"/>
                </a:lnTo>
                <a:lnTo>
                  <a:pt x="0" y="691978"/>
                </a:lnTo>
                <a:lnTo>
                  <a:pt x="24713" y="296562"/>
                </a:lnTo>
                <a:lnTo>
                  <a:pt x="749643" y="0"/>
                </a:lnTo>
                <a:lnTo>
                  <a:pt x="2207740" y="205946"/>
                </a:lnTo>
                <a:lnTo>
                  <a:pt x="2183027" y="601362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96" y="998290"/>
            <a:ext cx="7268604" cy="585971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52" y="998289"/>
            <a:ext cx="7369148" cy="5641407"/>
          </a:xfrm>
          <a:prstGeom prst="rect">
            <a:avLst/>
          </a:prstGeom>
        </p:spPr>
      </p:pic>
      <p:sp>
        <p:nvSpPr>
          <p:cNvPr id="7" name="6 Oval"/>
          <p:cNvSpPr/>
          <p:nvPr/>
        </p:nvSpPr>
        <p:spPr>
          <a:xfrm>
            <a:off x="9683750" y="5137150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Sağ Ok"/>
          <p:cNvSpPr/>
          <p:nvPr/>
        </p:nvSpPr>
        <p:spPr>
          <a:xfrm rot="4021917">
            <a:off x="9226550" y="4616450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5649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725771"/>
              </p:ext>
            </p:extLst>
          </p:nvPr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13293/1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Kübra Park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GD-GB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" y="983820"/>
            <a:ext cx="4455802" cy="5874180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447800" y="2762250"/>
            <a:ext cx="1619250" cy="622300"/>
          </a:xfrm>
          <a:custGeom>
            <a:avLst/>
            <a:gdLst>
              <a:gd name="connsiteX0" fmla="*/ 1600200 w 1619250"/>
              <a:gd name="connsiteY0" fmla="*/ 558800 h 622300"/>
              <a:gd name="connsiteX1" fmla="*/ 1600200 w 1619250"/>
              <a:gd name="connsiteY1" fmla="*/ 558800 h 622300"/>
              <a:gd name="connsiteX2" fmla="*/ 1530350 w 1619250"/>
              <a:gd name="connsiteY2" fmla="*/ 546100 h 622300"/>
              <a:gd name="connsiteX3" fmla="*/ 1511300 w 1619250"/>
              <a:gd name="connsiteY3" fmla="*/ 539750 h 622300"/>
              <a:gd name="connsiteX4" fmla="*/ 1136650 w 1619250"/>
              <a:gd name="connsiteY4" fmla="*/ 349250 h 622300"/>
              <a:gd name="connsiteX5" fmla="*/ 1060450 w 1619250"/>
              <a:gd name="connsiteY5" fmla="*/ 393700 h 622300"/>
              <a:gd name="connsiteX6" fmla="*/ 584200 w 1619250"/>
              <a:gd name="connsiteY6" fmla="*/ 209550 h 622300"/>
              <a:gd name="connsiteX7" fmla="*/ 12700 w 1619250"/>
              <a:gd name="connsiteY7" fmla="*/ 622300 h 622300"/>
              <a:gd name="connsiteX8" fmla="*/ 0 w 1619250"/>
              <a:gd name="connsiteY8" fmla="*/ 368300 h 622300"/>
              <a:gd name="connsiteX9" fmla="*/ 609600 w 1619250"/>
              <a:gd name="connsiteY9" fmla="*/ 0 h 622300"/>
              <a:gd name="connsiteX10" fmla="*/ 1073150 w 1619250"/>
              <a:gd name="connsiteY10" fmla="*/ 139700 h 622300"/>
              <a:gd name="connsiteX11" fmla="*/ 1149350 w 1619250"/>
              <a:gd name="connsiteY11" fmla="*/ 101600 h 622300"/>
              <a:gd name="connsiteX12" fmla="*/ 1619250 w 1619250"/>
              <a:gd name="connsiteY12" fmla="*/ 311150 h 622300"/>
              <a:gd name="connsiteX13" fmla="*/ 1600200 w 1619250"/>
              <a:gd name="connsiteY13" fmla="*/ 5588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19250" h="622300">
                <a:moveTo>
                  <a:pt x="1600200" y="558800"/>
                </a:moveTo>
                <a:lnTo>
                  <a:pt x="1600200" y="558800"/>
                </a:lnTo>
                <a:cubicBezTo>
                  <a:pt x="1576917" y="554567"/>
                  <a:pt x="1553490" y="551059"/>
                  <a:pt x="1530350" y="546100"/>
                </a:cubicBezTo>
                <a:cubicBezTo>
                  <a:pt x="1523805" y="544698"/>
                  <a:pt x="1511300" y="539750"/>
                  <a:pt x="1511300" y="539750"/>
                </a:cubicBezTo>
                <a:lnTo>
                  <a:pt x="1136650" y="349250"/>
                </a:lnTo>
                <a:lnTo>
                  <a:pt x="1060450" y="393700"/>
                </a:lnTo>
                <a:lnTo>
                  <a:pt x="584200" y="209550"/>
                </a:lnTo>
                <a:lnTo>
                  <a:pt x="12700" y="622300"/>
                </a:lnTo>
                <a:lnTo>
                  <a:pt x="0" y="368300"/>
                </a:lnTo>
                <a:lnTo>
                  <a:pt x="609600" y="0"/>
                </a:lnTo>
                <a:lnTo>
                  <a:pt x="1073150" y="139700"/>
                </a:lnTo>
                <a:lnTo>
                  <a:pt x="1149350" y="101600"/>
                </a:lnTo>
                <a:lnTo>
                  <a:pt x="1619250" y="311150"/>
                </a:lnTo>
                <a:lnTo>
                  <a:pt x="1600200" y="5588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41" y="983820"/>
            <a:ext cx="7731759" cy="5874180"/>
          </a:xfrm>
          <a:prstGeom prst="rect">
            <a:avLst/>
          </a:prstGeom>
        </p:spPr>
      </p:pic>
      <p:sp>
        <p:nvSpPr>
          <p:cNvPr id="8" name="7 Oval"/>
          <p:cNvSpPr/>
          <p:nvPr/>
        </p:nvSpPr>
        <p:spPr>
          <a:xfrm>
            <a:off x="8759826" y="3122748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Sağ Ok"/>
          <p:cNvSpPr/>
          <p:nvPr/>
        </p:nvSpPr>
        <p:spPr>
          <a:xfrm rot="4021917">
            <a:off x="8302626" y="2602048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906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13293/1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Kübra Park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GD-KD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" y="998290"/>
            <a:ext cx="4405283" cy="5859710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149350" y="2540000"/>
            <a:ext cx="1828800" cy="831850"/>
          </a:xfrm>
          <a:custGeom>
            <a:avLst/>
            <a:gdLst>
              <a:gd name="connsiteX0" fmla="*/ 1809750 w 1828800"/>
              <a:gd name="connsiteY0" fmla="*/ 831850 h 831850"/>
              <a:gd name="connsiteX1" fmla="*/ 965200 w 1828800"/>
              <a:gd name="connsiteY1" fmla="*/ 368300 h 831850"/>
              <a:gd name="connsiteX2" fmla="*/ 508000 w 1828800"/>
              <a:gd name="connsiteY2" fmla="*/ 539750 h 831850"/>
              <a:gd name="connsiteX3" fmla="*/ 381000 w 1828800"/>
              <a:gd name="connsiteY3" fmla="*/ 514350 h 831850"/>
              <a:gd name="connsiteX4" fmla="*/ 0 w 1828800"/>
              <a:gd name="connsiteY4" fmla="*/ 723900 h 831850"/>
              <a:gd name="connsiteX5" fmla="*/ 19050 w 1828800"/>
              <a:gd name="connsiteY5" fmla="*/ 457200 h 831850"/>
              <a:gd name="connsiteX6" fmla="*/ 406400 w 1828800"/>
              <a:gd name="connsiteY6" fmla="*/ 203200 h 831850"/>
              <a:gd name="connsiteX7" fmla="*/ 508000 w 1828800"/>
              <a:gd name="connsiteY7" fmla="*/ 254000 h 831850"/>
              <a:gd name="connsiteX8" fmla="*/ 965200 w 1828800"/>
              <a:gd name="connsiteY8" fmla="*/ 0 h 831850"/>
              <a:gd name="connsiteX9" fmla="*/ 1828800 w 1828800"/>
              <a:gd name="connsiteY9" fmla="*/ 596900 h 831850"/>
              <a:gd name="connsiteX10" fmla="*/ 1809750 w 1828800"/>
              <a:gd name="connsiteY10" fmla="*/ 83185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8800" h="831850">
                <a:moveTo>
                  <a:pt x="1809750" y="831850"/>
                </a:moveTo>
                <a:lnTo>
                  <a:pt x="965200" y="368300"/>
                </a:lnTo>
                <a:lnTo>
                  <a:pt x="508000" y="539750"/>
                </a:lnTo>
                <a:lnTo>
                  <a:pt x="381000" y="514350"/>
                </a:lnTo>
                <a:lnTo>
                  <a:pt x="0" y="723900"/>
                </a:lnTo>
                <a:lnTo>
                  <a:pt x="19050" y="457200"/>
                </a:lnTo>
                <a:lnTo>
                  <a:pt x="406400" y="203200"/>
                </a:lnTo>
                <a:lnTo>
                  <a:pt x="508000" y="254000"/>
                </a:lnTo>
                <a:lnTo>
                  <a:pt x="965200" y="0"/>
                </a:lnTo>
                <a:lnTo>
                  <a:pt x="1828800" y="596900"/>
                </a:lnTo>
                <a:lnTo>
                  <a:pt x="1809750" y="83185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723" y="998289"/>
            <a:ext cx="7782277" cy="5859711"/>
          </a:xfrm>
          <a:prstGeom prst="rect">
            <a:avLst/>
          </a:prstGeom>
        </p:spPr>
      </p:pic>
      <p:sp>
        <p:nvSpPr>
          <p:cNvPr id="7" name="6 Oval"/>
          <p:cNvSpPr/>
          <p:nvPr/>
        </p:nvSpPr>
        <p:spPr>
          <a:xfrm>
            <a:off x="8613776" y="3275148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Sağ Ok"/>
          <p:cNvSpPr/>
          <p:nvPr/>
        </p:nvSpPr>
        <p:spPr>
          <a:xfrm rot="4021917">
            <a:off x="8156576" y="2754448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3236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4440" y="14000"/>
          <a:ext cx="12187560" cy="984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15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13293/1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Kübra Park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KD-KB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290"/>
            <a:ext cx="4394783" cy="5859710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581665" y="2405449"/>
            <a:ext cx="1598140" cy="667265"/>
          </a:xfrm>
          <a:custGeom>
            <a:avLst/>
            <a:gdLst>
              <a:gd name="connsiteX0" fmla="*/ 1598140 w 1598140"/>
              <a:gd name="connsiteY0" fmla="*/ 667265 h 667265"/>
              <a:gd name="connsiteX1" fmla="*/ 617838 w 1598140"/>
              <a:gd name="connsiteY1" fmla="*/ 255373 h 667265"/>
              <a:gd name="connsiteX2" fmla="*/ 560173 w 1598140"/>
              <a:gd name="connsiteY2" fmla="*/ 313037 h 667265"/>
              <a:gd name="connsiteX3" fmla="*/ 0 w 1598140"/>
              <a:gd name="connsiteY3" fmla="*/ 626075 h 667265"/>
              <a:gd name="connsiteX4" fmla="*/ 0 w 1598140"/>
              <a:gd name="connsiteY4" fmla="*/ 395416 h 667265"/>
              <a:gd name="connsiteX5" fmla="*/ 593124 w 1598140"/>
              <a:gd name="connsiteY5" fmla="*/ 0 h 667265"/>
              <a:gd name="connsiteX6" fmla="*/ 1598140 w 1598140"/>
              <a:gd name="connsiteY6" fmla="*/ 444843 h 667265"/>
              <a:gd name="connsiteX7" fmla="*/ 1598140 w 1598140"/>
              <a:gd name="connsiteY7" fmla="*/ 667265 h 66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8140" h="667265">
                <a:moveTo>
                  <a:pt x="1598140" y="667265"/>
                </a:moveTo>
                <a:lnTo>
                  <a:pt x="617838" y="255373"/>
                </a:lnTo>
                <a:lnTo>
                  <a:pt x="560173" y="313037"/>
                </a:lnTo>
                <a:lnTo>
                  <a:pt x="0" y="626075"/>
                </a:lnTo>
                <a:lnTo>
                  <a:pt x="0" y="395416"/>
                </a:lnTo>
                <a:lnTo>
                  <a:pt x="593124" y="0"/>
                </a:lnTo>
                <a:lnTo>
                  <a:pt x="1598140" y="444843"/>
                </a:lnTo>
                <a:lnTo>
                  <a:pt x="1598140" y="66726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3" y="998289"/>
            <a:ext cx="7797217" cy="5859711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8556626" y="3262448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 rot="4021917">
            <a:off x="8099426" y="2741748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242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128374"/>
              </p:ext>
            </p:extLst>
          </p:nvPr>
        </p:nvGraphicFramePr>
        <p:xfrm>
          <a:off x="4440" y="14000"/>
          <a:ext cx="12187560" cy="969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003">
                  <a:extLst>
                    <a:ext uri="{9D8B030D-6E8A-4147-A177-3AD203B41FA5}">
                      <a16:colId xmlns:a16="http://schemas.microsoft.com/office/drawing/2014/main" val="244542229"/>
                    </a:ext>
                  </a:extLst>
                </a:gridCol>
                <a:gridCol w="1423506">
                  <a:extLst>
                    <a:ext uri="{9D8B030D-6E8A-4147-A177-3AD203B41FA5}">
                      <a16:colId xmlns:a16="http://schemas.microsoft.com/office/drawing/2014/main" val="2104971485"/>
                    </a:ext>
                  </a:extLst>
                </a:gridCol>
                <a:gridCol w="963967">
                  <a:extLst>
                    <a:ext uri="{9D8B030D-6E8A-4147-A177-3AD203B41FA5}">
                      <a16:colId xmlns:a16="http://schemas.microsoft.com/office/drawing/2014/main" val="729502570"/>
                    </a:ext>
                  </a:extLst>
                </a:gridCol>
                <a:gridCol w="1253157">
                  <a:extLst>
                    <a:ext uri="{9D8B030D-6E8A-4147-A177-3AD203B41FA5}">
                      <a16:colId xmlns:a16="http://schemas.microsoft.com/office/drawing/2014/main" val="218110585"/>
                    </a:ext>
                  </a:extLst>
                </a:gridCol>
                <a:gridCol w="1060364">
                  <a:extLst>
                    <a:ext uri="{9D8B030D-6E8A-4147-A177-3AD203B41FA5}">
                      <a16:colId xmlns:a16="http://schemas.microsoft.com/office/drawing/2014/main" val="369808626"/>
                    </a:ext>
                  </a:extLst>
                </a:gridCol>
                <a:gridCol w="971096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571252">
                  <a:extLst>
                    <a:ext uri="{9D8B030D-6E8A-4147-A177-3AD203B41FA5}">
                      <a16:colId xmlns:a16="http://schemas.microsoft.com/office/drawing/2014/main" val="2905719081"/>
                    </a:ext>
                  </a:extLst>
                </a:gridCol>
                <a:gridCol w="674777">
                  <a:extLst>
                    <a:ext uri="{9D8B030D-6E8A-4147-A177-3AD203B41FA5}">
                      <a16:colId xmlns:a16="http://schemas.microsoft.com/office/drawing/2014/main" val="2977554209"/>
                    </a:ext>
                  </a:extLst>
                </a:gridCol>
                <a:gridCol w="835606">
                  <a:extLst>
                    <a:ext uri="{9D8B030D-6E8A-4147-A177-3AD203B41FA5}">
                      <a16:colId xmlns:a16="http://schemas.microsoft.com/office/drawing/2014/main" val="3930152069"/>
                    </a:ext>
                  </a:extLst>
                </a:gridCol>
                <a:gridCol w="1425945">
                  <a:extLst>
                    <a:ext uri="{9D8B030D-6E8A-4147-A177-3AD203B41FA5}">
                      <a16:colId xmlns:a16="http://schemas.microsoft.com/office/drawing/2014/main" val="902044108"/>
                    </a:ext>
                  </a:extLst>
                </a:gridCol>
                <a:gridCol w="1304069">
                  <a:extLst>
                    <a:ext uri="{9D8B030D-6E8A-4147-A177-3AD203B41FA5}">
                      <a16:colId xmlns:a16="http://schemas.microsoft.com/office/drawing/2014/main" val="784373212"/>
                    </a:ext>
                  </a:extLst>
                </a:gridCol>
                <a:gridCol w="1157818">
                  <a:extLst>
                    <a:ext uri="{9D8B030D-6E8A-4147-A177-3AD203B41FA5}">
                      <a16:colId xmlns:a16="http://schemas.microsoft.com/office/drawing/2014/main" val="461581216"/>
                    </a:ext>
                  </a:extLst>
                </a:gridCol>
              </a:tblGrid>
              <a:tr h="700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Sıra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Mahalle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Ada 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Parsel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Bina Adı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Blok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Kat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Daire No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Cephe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Alan (m2)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Taşınmaz</a:t>
                      </a:r>
                      <a:endParaRPr lang="tr-TR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 Cinsi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Muhammen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 Bedel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Geçici</a:t>
                      </a:r>
                      <a:br>
                        <a:rPr lang="tr-TR" sz="1000">
                          <a:effectLst/>
                        </a:rPr>
                      </a:br>
                      <a:r>
                        <a:rPr lang="tr-TR" sz="1000">
                          <a:effectLst/>
                        </a:rPr>
                        <a:t>Teminat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11518238"/>
                  </a:ext>
                </a:extLst>
              </a:tr>
              <a:tr h="268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Kazımkarabekir   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13293/1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Kübra Park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KB-GB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Mesken 3+1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3.150.000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95.000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36117069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" y="1001596"/>
            <a:ext cx="4402803" cy="5870404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482811" y="2372497"/>
            <a:ext cx="1655805" cy="749644"/>
          </a:xfrm>
          <a:custGeom>
            <a:avLst/>
            <a:gdLst>
              <a:gd name="connsiteX0" fmla="*/ 1655805 w 1655805"/>
              <a:gd name="connsiteY0" fmla="*/ 749644 h 749644"/>
              <a:gd name="connsiteX1" fmla="*/ 1013254 w 1655805"/>
              <a:gd name="connsiteY1" fmla="*/ 271849 h 749644"/>
              <a:gd name="connsiteX2" fmla="*/ 543697 w 1655805"/>
              <a:gd name="connsiteY2" fmla="*/ 477795 h 749644"/>
              <a:gd name="connsiteX3" fmla="*/ 420130 w 1655805"/>
              <a:gd name="connsiteY3" fmla="*/ 420130 h 749644"/>
              <a:gd name="connsiteX4" fmla="*/ 0 w 1655805"/>
              <a:gd name="connsiteY4" fmla="*/ 609600 h 749644"/>
              <a:gd name="connsiteX5" fmla="*/ 0 w 1655805"/>
              <a:gd name="connsiteY5" fmla="*/ 387179 h 749644"/>
              <a:gd name="connsiteX6" fmla="*/ 436605 w 1655805"/>
              <a:gd name="connsiteY6" fmla="*/ 148281 h 749644"/>
              <a:gd name="connsiteX7" fmla="*/ 543697 w 1655805"/>
              <a:gd name="connsiteY7" fmla="*/ 197708 h 749644"/>
              <a:gd name="connsiteX8" fmla="*/ 1005016 w 1655805"/>
              <a:gd name="connsiteY8" fmla="*/ 0 h 749644"/>
              <a:gd name="connsiteX9" fmla="*/ 1655805 w 1655805"/>
              <a:gd name="connsiteY9" fmla="*/ 535460 h 749644"/>
              <a:gd name="connsiteX10" fmla="*/ 1655805 w 1655805"/>
              <a:gd name="connsiteY10" fmla="*/ 749644 h 74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55805" h="749644">
                <a:moveTo>
                  <a:pt x="1655805" y="749644"/>
                </a:moveTo>
                <a:lnTo>
                  <a:pt x="1013254" y="271849"/>
                </a:lnTo>
                <a:lnTo>
                  <a:pt x="543697" y="477795"/>
                </a:lnTo>
                <a:lnTo>
                  <a:pt x="420130" y="420130"/>
                </a:lnTo>
                <a:lnTo>
                  <a:pt x="0" y="609600"/>
                </a:lnTo>
                <a:lnTo>
                  <a:pt x="0" y="387179"/>
                </a:lnTo>
                <a:lnTo>
                  <a:pt x="436605" y="148281"/>
                </a:lnTo>
                <a:lnTo>
                  <a:pt x="543697" y="197708"/>
                </a:lnTo>
                <a:lnTo>
                  <a:pt x="1005016" y="0"/>
                </a:lnTo>
                <a:lnTo>
                  <a:pt x="1655805" y="535460"/>
                </a:lnTo>
                <a:lnTo>
                  <a:pt x="1655805" y="749644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43" y="998289"/>
            <a:ext cx="7784757" cy="5859711"/>
          </a:xfrm>
          <a:prstGeom prst="rect">
            <a:avLst/>
          </a:prstGeom>
        </p:spPr>
      </p:pic>
      <p:sp>
        <p:nvSpPr>
          <p:cNvPr id="6" name="5 Oval"/>
          <p:cNvSpPr/>
          <p:nvPr/>
        </p:nvSpPr>
        <p:spPr>
          <a:xfrm>
            <a:off x="8582026" y="3262448"/>
            <a:ext cx="3683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Sağ Ok"/>
          <p:cNvSpPr/>
          <p:nvPr/>
        </p:nvSpPr>
        <p:spPr>
          <a:xfrm rot="4021917">
            <a:off x="8124826" y="2741748"/>
            <a:ext cx="800100" cy="18415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9298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910</Words>
  <Application>Microsoft Office PowerPoint</Application>
  <PresentationFormat>Geniş ekran</PresentationFormat>
  <Paragraphs>700</Paragraphs>
  <Slides>28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Selahattin SE. ERDEMCI</dc:creator>
  <cp:lastModifiedBy>Hasan HY. YILDIZ</cp:lastModifiedBy>
  <cp:revision>12</cp:revision>
  <dcterms:created xsi:type="dcterms:W3CDTF">2024-12-04T07:28:34Z</dcterms:created>
  <dcterms:modified xsi:type="dcterms:W3CDTF">2024-12-06T07:31:11Z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jDocumentLabelXML">
    <vt:lpwstr>&lt;?xml version="1.0" encoding="us-ascii"?&gt;&lt;sisl xmlns:xsd="http://www.w3.org/2001/XMLSchema" xmlns:xsi="http://www.w3.org/2001/XMLSchema-instance" sislVersion="0" policy="06b88be1-581b-4ca2-b20f-13331b601e41" origin="userSelected" xmlns="http://www.boldonj</vt:lpwstr>
  </property>
  <property fmtid="{D5CDD505-2E9C-101B-9397-08002B2CF9AE}" pid="3" name="bjDocumentLabelXML-0">
    <vt:lpwstr>ames.com/2008/01/sie/internal/label"&gt;&lt;element uid="id_classification_unclassified" value="" &gt;&lt;/element&gt;&lt;/sisl&gt;</vt:lpwstr>
  </property>
  <property fmtid="{D5CDD505-2E9C-101B-9397-08002B2CF9AE}" pid="4" name="bjLabelRefreshRequired">
    <vt:lpwstr>FileClassifier</vt:lpwstr>
  </property>
</Properties>
</file>