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1347" r:id="rId2"/>
    <p:sldId id="1355" r:id="rId3"/>
    <p:sldId id="13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2674" autoAdjust="0"/>
  </p:normalViewPr>
  <p:slideViewPr>
    <p:cSldViewPr snapToGrid="0">
      <p:cViewPr varScale="1">
        <p:scale>
          <a:sx n="108" d="100"/>
          <a:sy n="108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4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1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00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77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5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33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37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32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7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19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19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88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1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14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43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40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50000"/>
            <a:lum/>
          </a:blip>
          <a:srcRect/>
          <a:stretch>
            <a:fillRect l="5000" t="80000" r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1F70-27E6-476F-AE77-B29A6EC56AD9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0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896717" y="0"/>
            <a:ext cx="8596668" cy="3880773"/>
          </a:xfrm>
        </p:spPr>
        <p:txBody>
          <a:bodyPr/>
          <a:lstStyle/>
          <a:p>
            <a:pPr algn="ctr"/>
            <a:r>
              <a:rPr lang="tr-TR" b="1" dirty="0" smtClean="0"/>
              <a:t> </a:t>
            </a:r>
            <a:r>
              <a:rPr lang="tr-TR" b="1" dirty="0"/>
              <a:t>1</a:t>
            </a:r>
            <a:r>
              <a:rPr lang="tr-TR" b="1" dirty="0" smtClean="0"/>
              <a:t>.TAŞINMAZ</a:t>
            </a:r>
            <a:endParaRPr lang="tr-TR" dirty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45" y="368495"/>
            <a:ext cx="4391345" cy="6209858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02862"/>
              </p:ext>
            </p:extLst>
          </p:nvPr>
        </p:nvGraphicFramePr>
        <p:xfrm>
          <a:off x="532150" y="368495"/>
          <a:ext cx="5896403" cy="880494"/>
        </p:xfrm>
        <a:graphic>
          <a:graphicData uri="http://schemas.openxmlformats.org/drawingml/2006/table">
            <a:tbl>
              <a:tblPr firstRow="1" firstCol="1" bandRow="1"/>
              <a:tblGrid>
                <a:gridCol w="1801197">
                  <a:extLst>
                    <a:ext uri="{9D8B030D-6E8A-4147-A177-3AD203B41FA5}">
                      <a16:colId xmlns:a16="http://schemas.microsoft.com/office/drawing/2014/main" val="2176483924"/>
                    </a:ext>
                  </a:extLst>
                </a:gridCol>
                <a:gridCol w="4095206">
                  <a:extLst>
                    <a:ext uri="{9D8B030D-6E8A-4147-A177-3AD203B41FA5}">
                      <a16:colId xmlns:a16="http://schemas.microsoft.com/office/drawing/2014/main" val="10731851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MAHALLE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ESENYURT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61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ADA/PARSEL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7871 </a:t>
                      </a: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40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2.420,56  </a:t>
                      </a:r>
                      <a:r>
                        <a:rPr lang="tr-TR" sz="9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m²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01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 ADETİ / EMSAL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A-2 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= 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0,24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571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DURUMU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</a:t>
                      </a:r>
                      <a:r>
                        <a:rPr lang="tr-TR" sz="9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 SAYFİYE EVLERİ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ALANI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201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MUHAMMEN BEDEL</a:t>
                      </a:r>
                      <a:endParaRPr lang="tr-T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9.600.000 TL</a:t>
                      </a:r>
                      <a:endParaRPr lang="tr-T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02542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0" y="1660849"/>
            <a:ext cx="5896403" cy="4917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 Sol Ok"/>
          <p:cNvSpPr/>
          <p:nvPr/>
        </p:nvSpPr>
        <p:spPr bwMode="auto">
          <a:xfrm rot="19898216">
            <a:off x="3303808" y="3824417"/>
            <a:ext cx="1575111" cy="37782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r-TR" sz="850" dirty="0">
                <a:latin typeface="Arial" charset="0"/>
                <a:cs typeface="Arial" charset="0"/>
              </a:rPr>
              <a:t>  </a:t>
            </a:r>
            <a:r>
              <a:rPr lang="tr-TR" sz="850" dirty="0" smtClean="0">
                <a:latin typeface="Arial" charset="0"/>
                <a:cs typeface="Arial" charset="0"/>
              </a:rPr>
              <a:t>7871 ADA 4 PARSEL</a:t>
            </a:r>
            <a:endParaRPr lang="tr-TR" sz="85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772342" y="-6978"/>
            <a:ext cx="8596668" cy="3880773"/>
          </a:xfrm>
        </p:spPr>
        <p:txBody>
          <a:bodyPr/>
          <a:lstStyle/>
          <a:p>
            <a:pPr algn="ctr"/>
            <a:r>
              <a:rPr lang="tr-TR" b="1" dirty="0" smtClean="0"/>
              <a:t> </a:t>
            </a:r>
            <a:r>
              <a:rPr lang="tr-TR" b="1" dirty="0"/>
              <a:t>7</a:t>
            </a:r>
            <a:r>
              <a:rPr lang="tr-TR" b="1" dirty="0" smtClean="0"/>
              <a:t>.TAŞINMAZ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15" y="261963"/>
            <a:ext cx="4479235" cy="6334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57320"/>
              </p:ext>
            </p:extLst>
          </p:nvPr>
        </p:nvGraphicFramePr>
        <p:xfrm>
          <a:off x="532152" y="344419"/>
          <a:ext cx="5762116" cy="1027243"/>
        </p:xfrm>
        <a:graphic>
          <a:graphicData uri="http://schemas.openxmlformats.org/drawingml/2006/table">
            <a:tbl>
              <a:tblPr firstRow="1" firstCol="1" bandRow="1"/>
              <a:tblGrid>
                <a:gridCol w="1760175">
                  <a:extLst>
                    <a:ext uri="{9D8B030D-6E8A-4147-A177-3AD203B41FA5}">
                      <a16:colId xmlns:a16="http://schemas.microsoft.com/office/drawing/2014/main" val="2869077916"/>
                    </a:ext>
                  </a:extLst>
                </a:gridCol>
                <a:gridCol w="4001941">
                  <a:extLst>
                    <a:ext uri="{9D8B030D-6E8A-4147-A177-3AD203B41FA5}">
                      <a16:colId xmlns:a16="http://schemas.microsoft.com/office/drawing/2014/main" val="2010469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MAHALLE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BECEN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88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ADA/PARSEL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16415</a:t>
                      </a:r>
                      <a:r>
                        <a:rPr lang="tr-TR" sz="9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5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167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1.234,87  </a:t>
                      </a:r>
                      <a:r>
                        <a:rPr lang="tr-TR" sz="9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m²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76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 ADETİ / EMSAL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A-2</a:t>
                      </a:r>
                      <a:r>
                        <a:rPr lang="tr-TR" sz="9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= 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0.24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21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DURUMU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 VE SAYFİYE EVLERİ </a:t>
                      </a: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ALANI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86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AÇIKLAMA</a:t>
                      </a:r>
                      <a:endParaRPr lang="tr-TR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tr-T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29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MUHAMMEN</a:t>
                      </a:r>
                      <a:r>
                        <a:rPr lang="tr-TR" sz="9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BEDEL</a:t>
                      </a:r>
                      <a:endParaRPr lang="tr-TR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9.600.000 TL</a:t>
                      </a:r>
                      <a:endParaRPr lang="tr-T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72559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2" y="1723059"/>
            <a:ext cx="5762116" cy="4873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 Sol Ok"/>
          <p:cNvSpPr/>
          <p:nvPr/>
        </p:nvSpPr>
        <p:spPr bwMode="auto">
          <a:xfrm rot="19898216">
            <a:off x="3521194" y="3430302"/>
            <a:ext cx="1575111" cy="37782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r-TR" sz="850" dirty="0">
                <a:latin typeface="Arial" charset="0"/>
                <a:cs typeface="Arial" charset="0"/>
              </a:rPr>
              <a:t>  </a:t>
            </a:r>
            <a:r>
              <a:rPr lang="tr-TR" sz="850" dirty="0" smtClean="0">
                <a:latin typeface="Arial" charset="0"/>
                <a:cs typeface="Arial" charset="0"/>
              </a:rPr>
              <a:t>16415 ADA </a:t>
            </a:r>
            <a:r>
              <a:rPr lang="tr-TR" sz="850" dirty="0">
                <a:latin typeface="Arial" charset="0"/>
                <a:cs typeface="Arial" charset="0"/>
              </a:rPr>
              <a:t>5</a:t>
            </a:r>
            <a:r>
              <a:rPr lang="tr-TR" sz="850" dirty="0" smtClean="0">
                <a:latin typeface="Arial" charset="0"/>
                <a:cs typeface="Arial" charset="0"/>
              </a:rPr>
              <a:t> PARSEL</a:t>
            </a:r>
            <a:endParaRPr lang="tr-TR" sz="85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821654" y="0"/>
            <a:ext cx="8596668" cy="3880773"/>
          </a:xfrm>
        </p:spPr>
        <p:txBody>
          <a:bodyPr/>
          <a:lstStyle/>
          <a:p>
            <a:pPr algn="ctr"/>
            <a:r>
              <a:rPr lang="tr-TR" b="1" dirty="0" smtClean="0"/>
              <a:t> 14.TAŞINMAZ</a:t>
            </a:r>
            <a:endParaRPr lang="tr-TR" dirty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00" y="341862"/>
            <a:ext cx="4545204" cy="6427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87483"/>
              </p:ext>
            </p:extLst>
          </p:nvPr>
        </p:nvGraphicFramePr>
        <p:xfrm>
          <a:off x="524809" y="341862"/>
          <a:ext cx="5896403" cy="880494"/>
        </p:xfrm>
        <a:graphic>
          <a:graphicData uri="http://schemas.openxmlformats.org/drawingml/2006/table">
            <a:tbl>
              <a:tblPr firstRow="1" firstCol="1" bandRow="1"/>
              <a:tblGrid>
                <a:gridCol w="1801197">
                  <a:extLst>
                    <a:ext uri="{9D8B030D-6E8A-4147-A177-3AD203B41FA5}">
                      <a16:colId xmlns:a16="http://schemas.microsoft.com/office/drawing/2014/main" val="1447853886"/>
                    </a:ext>
                  </a:extLst>
                </a:gridCol>
                <a:gridCol w="4095206">
                  <a:extLst>
                    <a:ext uri="{9D8B030D-6E8A-4147-A177-3AD203B41FA5}">
                      <a16:colId xmlns:a16="http://schemas.microsoft.com/office/drawing/2014/main" val="20932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MAHALLE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BECEN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96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ADA/PARSEL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12653</a:t>
                      </a:r>
                      <a:r>
                        <a:rPr lang="tr-TR" sz="9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17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50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1.057,92  </a:t>
                      </a:r>
                      <a:r>
                        <a:rPr lang="tr-TR" sz="9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m²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85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 ADETİ / EMSAL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A-2/ E = 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0,24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772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DURUMU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</a:t>
                      </a:r>
                      <a:r>
                        <a:rPr lang="tr-TR" sz="9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 SAYFİYE EVLERİ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ALANI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43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MUHAMMEN</a:t>
                      </a:r>
                      <a:r>
                        <a:rPr lang="tr-TR" sz="9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BEDEL</a:t>
                      </a:r>
                      <a:endParaRPr lang="tr-TR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tr-TR" sz="9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5.500.000 TL</a:t>
                      </a:r>
                      <a:endParaRPr lang="tr-TR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27912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9" y="1564218"/>
            <a:ext cx="5904100" cy="520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 Sol Ok"/>
          <p:cNvSpPr/>
          <p:nvPr/>
        </p:nvSpPr>
        <p:spPr bwMode="auto">
          <a:xfrm rot="19898216">
            <a:off x="3378417" y="3782602"/>
            <a:ext cx="1575111" cy="37782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r-TR" sz="850" dirty="0">
                <a:latin typeface="Arial" charset="0"/>
                <a:cs typeface="Arial" charset="0"/>
              </a:rPr>
              <a:t>  </a:t>
            </a:r>
            <a:r>
              <a:rPr lang="tr-TR" sz="850" dirty="0" smtClean="0">
                <a:latin typeface="Arial" charset="0"/>
                <a:cs typeface="Arial" charset="0"/>
              </a:rPr>
              <a:t>12653 ADA 17 PARSEL</a:t>
            </a:r>
            <a:endParaRPr lang="tr-TR" sz="85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7380</TotalTime>
  <Words>107</Words>
  <Application>Microsoft Office PowerPoint</Application>
  <PresentationFormat>Geniş ekran</PresentationFormat>
  <Paragraphs>43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9" baseType="lpstr">
      <vt:lpstr>Arial</vt:lpstr>
      <vt:lpstr>Calibri</vt:lpstr>
      <vt:lpstr>Times New Roman</vt:lpstr>
      <vt:lpstr>Trebuchet MS</vt:lpstr>
      <vt:lpstr>Wingdings 3</vt:lpstr>
      <vt:lpstr>Yüzeyler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ve PROJE MÜDÜRLÜĞÜ</dc:title>
  <dc:creator>Vahit VS. SAHIN</dc:creator>
  <cp:lastModifiedBy>Saban ST. TUFEK</cp:lastModifiedBy>
  <cp:revision>531</cp:revision>
  <dcterms:created xsi:type="dcterms:W3CDTF">2021-03-23T06:54:45Z</dcterms:created>
  <dcterms:modified xsi:type="dcterms:W3CDTF">2024-12-05T12:23:08Z</dcterms:modified>
</cp:coreProperties>
</file>