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793" r:id="rId2"/>
    <p:sldId id="797" r:id="rId3"/>
    <p:sldId id="799" r:id="rId4"/>
    <p:sldId id="800" r:id="rId5"/>
    <p:sldId id="801" r:id="rId6"/>
    <p:sldId id="802" r:id="rId7"/>
    <p:sldId id="804" r:id="rId8"/>
    <p:sldId id="805" r:id="rId9"/>
    <p:sldId id="806" r:id="rId10"/>
    <p:sldId id="807" r:id="rId11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772" autoAdjust="0"/>
  </p:normalViewPr>
  <p:slideViewPr>
    <p:cSldViewPr>
      <p:cViewPr varScale="1">
        <p:scale>
          <a:sx n="141" d="100"/>
          <a:sy n="141" d="100"/>
        </p:scale>
        <p:origin x="97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76BD8-935A-4076-8E35-A8F4F5683A5D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37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8.12.2022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4050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Gülük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12523/1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Büro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869" y="228287"/>
            <a:ext cx="4538344" cy="5292079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1619672" y="2530204"/>
            <a:ext cx="2952328" cy="366964"/>
          </a:xfrm>
          <a:custGeom>
            <a:avLst/>
            <a:gdLst>
              <a:gd name="connsiteX0" fmla="*/ 2646947 w 2664995"/>
              <a:gd name="connsiteY0" fmla="*/ 90237 h 366964"/>
              <a:gd name="connsiteX1" fmla="*/ 2664995 w 2664995"/>
              <a:gd name="connsiteY1" fmla="*/ 354932 h 366964"/>
              <a:gd name="connsiteX2" fmla="*/ 902368 w 2664995"/>
              <a:gd name="connsiteY2" fmla="*/ 366964 h 366964"/>
              <a:gd name="connsiteX3" fmla="*/ 0 w 2664995"/>
              <a:gd name="connsiteY3" fmla="*/ 348916 h 366964"/>
              <a:gd name="connsiteX4" fmla="*/ 6016 w 2664995"/>
              <a:gd name="connsiteY4" fmla="*/ 42111 h 366964"/>
              <a:gd name="connsiteX5" fmla="*/ 938463 w 2664995"/>
              <a:gd name="connsiteY5" fmla="*/ 0 h 366964"/>
              <a:gd name="connsiteX6" fmla="*/ 2646947 w 2664995"/>
              <a:gd name="connsiteY6" fmla="*/ 90237 h 3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995" h="366964">
                <a:moveTo>
                  <a:pt x="2646947" y="90237"/>
                </a:moveTo>
                <a:lnTo>
                  <a:pt x="2664995" y="354932"/>
                </a:lnTo>
                <a:lnTo>
                  <a:pt x="902368" y="366964"/>
                </a:lnTo>
                <a:lnTo>
                  <a:pt x="0" y="348916"/>
                </a:lnTo>
                <a:lnTo>
                  <a:pt x="6016" y="42111"/>
                </a:lnTo>
                <a:lnTo>
                  <a:pt x="938463" y="0"/>
                </a:lnTo>
                <a:lnTo>
                  <a:pt x="2646947" y="9023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605154"/>
            <a:ext cx="3851920" cy="453834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516216" y="2643758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66126"/>
              </p:ext>
            </p:extLst>
          </p:nvPr>
        </p:nvGraphicFramePr>
        <p:xfrm>
          <a:off x="0" y="0"/>
          <a:ext cx="9143999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8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5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13105/1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189" y="732343"/>
            <a:ext cx="4538346" cy="4283968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827584" y="4155926"/>
            <a:ext cx="1152128" cy="463731"/>
          </a:xfrm>
          <a:custGeom>
            <a:avLst/>
            <a:gdLst>
              <a:gd name="connsiteX0" fmla="*/ 97972 w 836023"/>
              <a:gd name="connsiteY0" fmla="*/ 45720 h 463731"/>
              <a:gd name="connsiteX1" fmla="*/ 97972 w 836023"/>
              <a:gd name="connsiteY1" fmla="*/ 45720 h 463731"/>
              <a:gd name="connsiteX2" fmla="*/ 836023 w 836023"/>
              <a:gd name="connsiteY2" fmla="*/ 0 h 463731"/>
              <a:gd name="connsiteX3" fmla="*/ 816429 w 836023"/>
              <a:gd name="connsiteY3" fmla="*/ 463731 h 463731"/>
              <a:gd name="connsiteX4" fmla="*/ 0 w 836023"/>
              <a:gd name="connsiteY4" fmla="*/ 450668 h 463731"/>
              <a:gd name="connsiteX5" fmla="*/ 97972 w 836023"/>
              <a:gd name="connsiteY5" fmla="*/ 45720 h 46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023" h="463731">
                <a:moveTo>
                  <a:pt x="97972" y="45720"/>
                </a:moveTo>
                <a:lnTo>
                  <a:pt x="97972" y="45720"/>
                </a:lnTo>
                <a:lnTo>
                  <a:pt x="836023" y="0"/>
                </a:lnTo>
                <a:lnTo>
                  <a:pt x="816429" y="463731"/>
                </a:lnTo>
                <a:lnTo>
                  <a:pt x="0" y="450668"/>
                </a:lnTo>
                <a:lnTo>
                  <a:pt x="97972" y="4572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05154"/>
            <a:ext cx="4860031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713983" y="199568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7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25602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12655/4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5"/>
            <a:ext cx="5220072" cy="453834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827584" y="2379592"/>
            <a:ext cx="1532708" cy="1053737"/>
          </a:xfrm>
          <a:custGeom>
            <a:avLst/>
            <a:gdLst>
              <a:gd name="connsiteX0" fmla="*/ 17417 w 1532708"/>
              <a:gd name="connsiteY0" fmla="*/ 0 h 1053737"/>
              <a:gd name="connsiteX1" fmla="*/ 1532708 w 1532708"/>
              <a:gd name="connsiteY1" fmla="*/ 17417 h 1053737"/>
              <a:gd name="connsiteX2" fmla="*/ 1532708 w 1532708"/>
              <a:gd name="connsiteY2" fmla="*/ 113212 h 1053737"/>
              <a:gd name="connsiteX3" fmla="*/ 1532708 w 1532708"/>
              <a:gd name="connsiteY3" fmla="*/ 1018903 h 1053737"/>
              <a:gd name="connsiteX4" fmla="*/ 0 w 1532708"/>
              <a:gd name="connsiteY4" fmla="*/ 1053737 h 1053737"/>
              <a:gd name="connsiteX5" fmla="*/ 17417 w 1532708"/>
              <a:gd name="connsiteY5" fmla="*/ 0 h 105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2708" h="1053737">
                <a:moveTo>
                  <a:pt x="17417" y="0"/>
                </a:moveTo>
                <a:lnTo>
                  <a:pt x="1532708" y="17417"/>
                </a:lnTo>
                <a:lnTo>
                  <a:pt x="1532708" y="113212"/>
                </a:lnTo>
                <a:lnTo>
                  <a:pt x="1532708" y="1018903"/>
                </a:lnTo>
                <a:lnTo>
                  <a:pt x="0" y="1053737"/>
                </a:lnTo>
                <a:lnTo>
                  <a:pt x="17417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05155"/>
            <a:ext cx="3923928" cy="4538345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>
            <a:off x="6621631" y="3147814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0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87051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78" y="624332"/>
            <a:ext cx="4538345" cy="44999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5154"/>
            <a:ext cx="4644008" cy="453834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96136" y="257175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Serbest Form 8"/>
          <p:cNvSpPr/>
          <p:nvPr/>
        </p:nvSpPr>
        <p:spPr>
          <a:xfrm>
            <a:off x="1275184" y="4186335"/>
            <a:ext cx="1754155" cy="534955"/>
          </a:xfrm>
          <a:custGeom>
            <a:avLst/>
            <a:gdLst>
              <a:gd name="connsiteX0" fmla="*/ 1754155 w 1754155"/>
              <a:gd name="connsiteY0" fmla="*/ 87085 h 534955"/>
              <a:gd name="connsiteX1" fmla="*/ 1754155 w 1754155"/>
              <a:gd name="connsiteY1" fmla="*/ 510073 h 534955"/>
              <a:gd name="connsiteX2" fmla="*/ 1113453 w 1754155"/>
              <a:gd name="connsiteY2" fmla="*/ 534955 h 534955"/>
              <a:gd name="connsiteX3" fmla="*/ 671804 w 1754155"/>
              <a:gd name="connsiteY3" fmla="*/ 497632 h 534955"/>
              <a:gd name="connsiteX4" fmla="*/ 491412 w 1754155"/>
              <a:gd name="connsiteY4" fmla="*/ 522514 h 534955"/>
              <a:gd name="connsiteX5" fmla="*/ 0 w 1754155"/>
              <a:gd name="connsiteY5" fmla="*/ 478971 h 534955"/>
              <a:gd name="connsiteX6" fmla="*/ 49763 w 1754155"/>
              <a:gd name="connsiteY6" fmla="*/ 6220 h 534955"/>
              <a:gd name="connsiteX7" fmla="*/ 547396 w 1754155"/>
              <a:gd name="connsiteY7" fmla="*/ 12441 h 534955"/>
              <a:gd name="connsiteX8" fmla="*/ 678024 w 1754155"/>
              <a:gd name="connsiteY8" fmla="*/ 6220 h 534955"/>
              <a:gd name="connsiteX9" fmla="*/ 1132114 w 1754155"/>
              <a:gd name="connsiteY9" fmla="*/ 0 h 534955"/>
              <a:gd name="connsiteX10" fmla="*/ 1754155 w 1754155"/>
              <a:gd name="connsiteY10" fmla="*/ 87085 h 5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155" h="534955">
                <a:moveTo>
                  <a:pt x="1754155" y="87085"/>
                </a:moveTo>
                <a:lnTo>
                  <a:pt x="1754155" y="510073"/>
                </a:lnTo>
                <a:lnTo>
                  <a:pt x="1113453" y="534955"/>
                </a:lnTo>
                <a:lnTo>
                  <a:pt x="671804" y="497632"/>
                </a:lnTo>
                <a:lnTo>
                  <a:pt x="491412" y="522514"/>
                </a:lnTo>
                <a:lnTo>
                  <a:pt x="0" y="478971"/>
                </a:lnTo>
                <a:lnTo>
                  <a:pt x="49763" y="6220"/>
                </a:lnTo>
                <a:lnTo>
                  <a:pt x="547396" y="12441"/>
                </a:lnTo>
                <a:lnTo>
                  <a:pt x="678024" y="6220"/>
                </a:lnTo>
                <a:lnTo>
                  <a:pt x="1132114" y="0"/>
                </a:lnTo>
                <a:lnTo>
                  <a:pt x="1754155" y="8708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1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7143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66" y="525390"/>
            <a:ext cx="4538345" cy="46978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79" y="605155"/>
            <a:ext cx="4446121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96136" y="262333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1474237" y="3844212"/>
            <a:ext cx="1449355" cy="410547"/>
          </a:xfrm>
          <a:custGeom>
            <a:avLst/>
            <a:gdLst>
              <a:gd name="connsiteX0" fmla="*/ 1424473 w 1449355"/>
              <a:gd name="connsiteY0" fmla="*/ 31102 h 410547"/>
              <a:gd name="connsiteX1" fmla="*/ 1449355 w 1449355"/>
              <a:gd name="connsiteY1" fmla="*/ 410547 h 410547"/>
              <a:gd name="connsiteX2" fmla="*/ 982824 w 1449355"/>
              <a:gd name="connsiteY2" fmla="*/ 410547 h 410547"/>
              <a:gd name="connsiteX3" fmla="*/ 454090 w 1449355"/>
              <a:gd name="connsiteY3" fmla="*/ 404327 h 410547"/>
              <a:gd name="connsiteX4" fmla="*/ 0 w 1449355"/>
              <a:gd name="connsiteY4" fmla="*/ 360784 h 410547"/>
              <a:gd name="connsiteX5" fmla="*/ 24881 w 1449355"/>
              <a:gd name="connsiteY5" fmla="*/ 0 h 410547"/>
              <a:gd name="connsiteX6" fmla="*/ 472751 w 1449355"/>
              <a:gd name="connsiteY6" fmla="*/ 18661 h 410547"/>
              <a:gd name="connsiteX7" fmla="*/ 895739 w 1449355"/>
              <a:gd name="connsiteY7" fmla="*/ 18661 h 410547"/>
              <a:gd name="connsiteX8" fmla="*/ 1001485 w 1449355"/>
              <a:gd name="connsiteY8" fmla="*/ 55984 h 410547"/>
              <a:gd name="connsiteX9" fmla="*/ 1424473 w 1449355"/>
              <a:gd name="connsiteY9" fmla="*/ 31102 h 4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355" h="410547">
                <a:moveTo>
                  <a:pt x="1424473" y="31102"/>
                </a:moveTo>
                <a:lnTo>
                  <a:pt x="1449355" y="410547"/>
                </a:lnTo>
                <a:lnTo>
                  <a:pt x="982824" y="410547"/>
                </a:lnTo>
                <a:lnTo>
                  <a:pt x="454090" y="404327"/>
                </a:lnTo>
                <a:lnTo>
                  <a:pt x="0" y="360784"/>
                </a:lnTo>
                <a:lnTo>
                  <a:pt x="24881" y="0"/>
                </a:lnTo>
                <a:lnTo>
                  <a:pt x="472751" y="18661"/>
                </a:lnTo>
                <a:lnTo>
                  <a:pt x="895739" y="18661"/>
                </a:lnTo>
                <a:lnTo>
                  <a:pt x="1001485" y="55984"/>
                </a:lnTo>
                <a:lnTo>
                  <a:pt x="1424473" y="3110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1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78425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Alan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(m2)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38" y="520218"/>
            <a:ext cx="4546137" cy="4716017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2411760" y="4227934"/>
            <a:ext cx="1584176" cy="542108"/>
          </a:xfrm>
          <a:custGeom>
            <a:avLst/>
            <a:gdLst>
              <a:gd name="connsiteX0" fmla="*/ 19594 w 1358537"/>
              <a:gd name="connsiteY0" fmla="*/ 0 h 542108"/>
              <a:gd name="connsiteX1" fmla="*/ 1319348 w 1358537"/>
              <a:gd name="connsiteY1" fmla="*/ 45720 h 542108"/>
              <a:gd name="connsiteX2" fmla="*/ 1358537 w 1358537"/>
              <a:gd name="connsiteY2" fmla="*/ 542108 h 542108"/>
              <a:gd name="connsiteX3" fmla="*/ 0 w 1358537"/>
              <a:gd name="connsiteY3" fmla="*/ 515983 h 542108"/>
              <a:gd name="connsiteX4" fmla="*/ 19594 w 1358537"/>
              <a:gd name="connsiteY4" fmla="*/ 0 h 54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537" h="542108">
                <a:moveTo>
                  <a:pt x="19594" y="0"/>
                </a:moveTo>
                <a:lnTo>
                  <a:pt x="1319348" y="45720"/>
                </a:lnTo>
                <a:lnTo>
                  <a:pt x="1358537" y="542108"/>
                </a:lnTo>
                <a:lnTo>
                  <a:pt x="0" y="515983"/>
                </a:lnTo>
                <a:lnTo>
                  <a:pt x="19594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5155"/>
            <a:ext cx="4427984" cy="4546137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220072" y="163564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8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3783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Muhammen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Bedel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83" y="660336"/>
            <a:ext cx="4538345" cy="4427983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899592" y="4227934"/>
            <a:ext cx="1528354" cy="509451"/>
          </a:xfrm>
          <a:custGeom>
            <a:avLst/>
            <a:gdLst>
              <a:gd name="connsiteX0" fmla="*/ 515983 w 1528354"/>
              <a:gd name="connsiteY0" fmla="*/ 13063 h 509451"/>
              <a:gd name="connsiteX1" fmla="*/ 1521823 w 1528354"/>
              <a:gd name="connsiteY1" fmla="*/ 0 h 509451"/>
              <a:gd name="connsiteX2" fmla="*/ 1528354 w 1528354"/>
              <a:gd name="connsiteY2" fmla="*/ 463731 h 509451"/>
              <a:gd name="connsiteX3" fmla="*/ 529046 w 1528354"/>
              <a:gd name="connsiteY3" fmla="*/ 496388 h 509451"/>
              <a:gd name="connsiteX4" fmla="*/ 502920 w 1528354"/>
              <a:gd name="connsiteY4" fmla="*/ 509451 h 509451"/>
              <a:gd name="connsiteX5" fmla="*/ 0 w 1528354"/>
              <a:gd name="connsiteY5" fmla="*/ 450668 h 509451"/>
              <a:gd name="connsiteX6" fmla="*/ 32657 w 1528354"/>
              <a:gd name="connsiteY6" fmla="*/ 32657 h 509451"/>
              <a:gd name="connsiteX7" fmla="*/ 515983 w 1528354"/>
              <a:gd name="connsiteY7" fmla="*/ 13063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354" h="509451">
                <a:moveTo>
                  <a:pt x="515983" y="13063"/>
                </a:moveTo>
                <a:lnTo>
                  <a:pt x="1521823" y="0"/>
                </a:lnTo>
                <a:lnTo>
                  <a:pt x="1528354" y="463731"/>
                </a:lnTo>
                <a:lnTo>
                  <a:pt x="529046" y="496388"/>
                </a:lnTo>
                <a:lnTo>
                  <a:pt x="502920" y="509451"/>
                </a:lnTo>
                <a:lnTo>
                  <a:pt x="0" y="450668"/>
                </a:lnTo>
                <a:lnTo>
                  <a:pt x="32657" y="32657"/>
                </a:lnTo>
                <a:lnTo>
                  <a:pt x="515983" y="1306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97329"/>
            <a:ext cx="4716016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004048" y="166046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83295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838" y="480317"/>
            <a:ext cx="4538346" cy="47880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5155"/>
            <a:ext cx="4355976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940152" y="209344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3131840" y="4011910"/>
            <a:ext cx="880323" cy="379698"/>
          </a:xfrm>
          <a:custGeom>
            <a:avLst/>
            <a:gdLst>
              <a:gd name="connsiteX0" fmla="*/ 0 w 858416"/>
              <a:gd name="connsiteY0" fmla="*/ 0 h 385665"/>
              <a:gd name="connsiteX1" fmla="*/ 765110 w 858416"/>
              <a:gd name="connsiteY1" fmla="*/ 12441 h 385665"/>
              <a:gd name="connsiteX2" fmla="*/ 858416 w 858416"/>
              <a:gd name="connsiteY2" fmla="*/ 342122 h 385665"/>
              <a:gd name="connsiteX3" fmla="*/ 12441 w 858416"/>
              <a:gd name="connsiteY3" fmla="*/ 385665 h 385665"/>
              <a:gd name="connsiteX4" fmla="*/ 0 w 858416"/>
              <a:gd name="connsiteY4" fmla="*/ 0 h 38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16" h="385665">
                <a:moveTo>
                  <a:pt x="0" y="0"/>
                </a:moveTo>
                <a:lnTo>
                  <a:pt x="765110" y="12441"/>
                </a:lnTo>
                <a:lnTo>
                  <a:pt x="858416" y="342122"/>
                </a:lnTo>
                <a:lnTo>
                  <a:pt x="12441" y="38566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24656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347" y="715500"/>
            <a:ext cx="4513347" cy="42926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57" y="605155"/>
            <a:ext cx="4851343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508104" y="202050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715347" y="3987282"/>
            <a:ext cx="2114939" cy="460310"/>
          </a:xfrm>
          <a:custGeom>
            <a:avLst/>
            <a:gdLst>
              <a:gd name="connsiteX0" fmla="*/ 2077616 w 2114939"/>
              <a:gd name="connsiteY0" fmla="*/ 0 h 460310"/>
              <a:gd name="connsiteX1" fmla="*/ 2114939 w 2114939"/>
              <a:gd name="connsiteY1" fmla="*/ 391885 h 460310"/>
              <a:gd name="connsiteX2" fmla="*/ 1648408 w 2114939"/>
              <a:gd name="connsiteY2" fmla="*/ 429208 h 460310"/>
              <a:gd name="connsiteX3" fmla="*/ 1412033 w 2114939"/>
              <a:gd name="connsiteY3" fmla="*/ 398106 h 460310"/>
              <a:gd name="connsiteX4" fmla="*/ 933061 w 2114939"/>
              <a:gd name="connsiteY4" fmla="*/ 460310 h 460310"/>
              <a:gd name="connsiteX5" fmla="*/ 678024 w 2114939"/>
              <a:gd name="connsiteY5" fmla="*/ 422987 h 460310"/>
              <a:gd name="connsiteX6" fmla="*/ 317241 w 2114939"/>
              <a:gd name="connsiteY6" fmla="*/ 454089 h 460310"/>
              <a:gd name="connsiteX7" fmla="*/ 0 w 2114939"/>
              <a:gd name="connsiteY7" fmla="*/ 454089 h 460310"/>
              <a:gd name="connsiteX8" fmla="*/ 31102 w 2114939"/>
              <a:gd name="connsiteY8" fmla="*/ 111967 h 460310"/>
              <a:gd name="connsiteX9" fmla="*/ 367004 w 2114939"/>
              <a:gd name="connsiteY9" fmla="*/ 62204 h 460310"/>
              <a:gd name="connsiteX10" fmla="*/ 609600 w 2114939"/>
              <a:gd name="connsiteY10" fmla="*/ 31102 h 460310"/>
              <a:gd name="connsiteX11" fmla="*/ 727788 w 2114939"/>
              <a:gd name="connsiteY11" fmla="*/ 31102 h 460310"/>
              <a:gd name="connsiteX12" fmla="*/ 920620 w 2114939"/>
              <a:gd name="connsiteY12" fmla="*/ 37322 h 460310"/>
              <a:gd name="connsiteX13" fmla="*/ 1443135 w 2114939"/>
              <a:gd name="connsiteY13" fmla="*/ 37322 h 460310"/>
              <a:gd name="connsiteX14" fmla="*/ 1642188 w 2114939"/>
              <a:gd name="connsiteY14" fmla="*/ 12440 h 460310"/>
              <a:gd name="connsiteX15" fmla="*/ 2077616 w 2114939"/>
              <a:gd name="connsiteY15" fmla="*/ 0 h 46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4939" h="460310">
                <a:moveTo>
                  <a:pt x="2077616" y="0"/>
                </a:moveTo>
                <a:lnTo>
                  <a:pt x="2114939" y="391885"/>
                </a:lnTo>
                <a:lnTo>
                  <a:pt x="1648408" y="429208"/>
                </a:lnTo>
                <a:lnTo>
                  <a:pt x="1412033" y="398106"/>
                </a:lnTo>
                <a:lnTo>
                  <a:pt x="933061" y="460310"/>
                </a:lnTo>
                <a:lnTo>
                  <a:pt x="678024" y="422987"/>
                </a:lnTo>
                <a:lnTo>
                  <a:pt x="317241" y="454089"/>
                </a:lnTo>
                <a:lnTo>
                  <a:pt x="0" y="454089"/>
                </a:lnTo>
                <a:lnTo>
                  <a:pt x="31102" y="111967"/>
                </a:lnTo>
                <a:lnTo>
                  <a:pt x="367004" y="62204"/>
                </a:lnTo>
                <a:lnTo>
                  <a:pt x="609600" y="31102"/>
                </a:lnTo>
                <a:lnTo>
                  <a:pt x="727788" y="31102"/>
                </a:lnTo>
                <a:lnTo>
                  <a:pt x="920620" y="37322"/>
                </a:lnTo>
                <a:lnTo>
                  <a:pt x="1443135" y="37322"/>
                </a:lnTo>
                <a:lnTo>
                  <a:pt x="1642188" y="12440"/>
                </a:lnTo>
                <a:lnTo>
                  <a:pt x="2077616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2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38259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13105/1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6965" y="1118756"/>
            <a:ext cx="4534532" cy="3500602"/>
          </a:xfrm>
          <a:prstGeom prst="rect">
            <a:avLst/>
          </a:prstGeom>
        </p:spPr>
      </p:pic>
      <p:sp>
        <p:nvSpPr>
          <p:cNvPr id="3" name="Serbest Form 2"/>
          <p:cNvSpPr/>
          <p:nvPr/>
        </p:nvSpPr>
        <p:spPr>
          <a:xfrm>
            <a:off x="1619672" y="4083918"/>
            <a:ext cx="1567543" cy="600891"/>
          </a:xfrm>
          <a:custGeom>
            <a:avLst/>
            <a:gdLst>
              <a:gd name="connsiteX0" fmla="*/ 32657 w 1567543"/>
              <a:gd name="connsiteY0" fmla="*/ 65314 h 600891"/>
              <a:gd name="connsiteX1" fmla="*/ 953589 w 1567543"/>
              <a:gd name="connsiteY1" fmla="*/ 0 h 600891"/>
              <a:gd name="connsiteX2" fmla="*/ 1528355 w 1567543"/>
              <a:gd name="connsiteY2" fmla="*/ 176348 h 600891"/>
              <a:gd name="connsiteX3" fmla="*/ 1567543 w 1567543"/>
              <a:gd name="connsiteY3" fmla="*/ 600891 h 600891"/>
              <a:gd name="connsiteX4" fmla="*/ 1071155 w 1567543"/>
              <a:gd name="connsiteY4" fmla="*/ 600891 h 600891"/>
              <a:gd name="connsiteX5" fmla="*/ 0 w 1567543"/>
              <a:gd name="connsiteY5" fmla="*/ 542108 h 600891"/>
              <a:gd name="connsiteX6" fmla="*/ 32657 w 1567543"/>
              <a:gd name="connsiteY6" fmla="*/ 65314 h 60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543" h="600891">
                <a:moveTo>
                  <a:pt x="32657" y="65314"/>
                </a:moveTo>
                <a:lnTo>
                  <a:pt x="953589" y="0"/>
                </a:lnTo>
                <a:lnTo>
                  <a:pt x="1528355" y="176348"/>
                </a:lnTo>
                <a:lnTo>
                  <a:pt x="1567543" y="600891"/>
                </a:lnTo>
                <a:lnTo>
                  <a:pt x="1071155" y="600891"/>
                </a:lnTo>
                <a:lnTo>
                  <a:pt x="0" y="542108"/>
                </a:lnTo>
                <a:cubicBezTo>
                  <a:pt x="2177" y="383177"/>
                  <a:pt x="4355" y="224245"/>
                  <a:pt x="32657" y="6531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02" y="601791"/>
            <a:ext cx="5652120" cy="4531168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358576" y="1923678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2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6544</TotalTime>
  <Words>237</Words>
  <Application>Microsoft Office PowerPoint</Application>
  <PresentationFormat>Ekran Gösterisi (16:9)</PresentationFormat>
  <Paragraphs>231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Saban ST. TUFEK</cp:lastModifiedBy>
  <cp:revision>392</cp:revision>
  <dcterms:created xsi:type="dcterms:W3CDTF">2017-05-26T16:53:42Z</dcterms:created>
  <dcterms:modified xsi:type="dcterms:W3CDTF">2022-12-08T07:20:41Z</dcterms:modified>
</cp:coreProperties>
</file>