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799" r:id="rId2"/>
    <p:sldId id="812" r:id="rId3"/>
    <p:sldId id="800" r:id="rId4"/>
    <p:sldId id="801" r:id="rId5"/>
    <p:sldId id="802" r:id="rId6"/>
    <p:sldId id="803" r:id="rId7"/>
    <p:sldId id="811" r:id="rId8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772" autoAdjust="0"/>
  </p:normalViewPr>
  <p:slideViewPr>
    <p:cSldViewPr>
      <p:cViewPr varScale="1">
        <p:scale>
          <a:sx n="139" d="100"/>
          <a:sy n="139" d="100"/>
        </p:scale>
        <p:origin x="103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76BD8-935A-4076-8E35-A8F4F5683A5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10.04.2023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ikgazi.bel.t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44997"/>
              </p:ext>
            </p:extLst>
          </p:nvPr>
        </p:nvGraphicFramePr>
        <p:xfrm>
          <a:off x="0" y="0"/>
          <a:ext cx="9179496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48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843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802806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61281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41118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4739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4018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7643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7244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43446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4416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Sıra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No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12526/1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sp>
        <p:nvSpPr>
          <p:cNvPr id="6" name="Aşağı Ok 5"/>
          <p:cNvSpPr/>
          <p:nvPr/>
        </p:nvSpPr>
        <p:spPr>
          <a:xfrm>
            <a:off x="7020272" y="2318278"/>
            <a:ext cx="144016" cy="43493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1275184" y="4186335"/>
            <a:ext cx="1754155" cy="534955"/>
          </a:xfrm>
          <a:custGeom>
            <a:avLst/>
            <a:gdLst>
              <a:gd name="connsiteX0" fmla="*/ 1754155 w 1754155"/>
              <a:gd name="connsiteY0" fmla="*/ 87085 h 534955"/>
              <a:gd name="connsiteX1" fmla="*/ 1754155 w 1754155"/>
              <a:gd name="connsiteY1" fmla="*/ 510073 h 534955"/>
              <a:gd name="connsiteX2" fmla="*/ 1113453 w 1754155"/>
              <a:gd name="connsiteY2" fmla="*/ 534955 h 534955"/>
              <a:gd name="connsiteX3" fmla="*/ 671804 w 1754155"/>
              <a:gd name="connsiteY3" fmla="*/ 497632 h 534955"/>
              <a:gd name="connsiteX4" fmla="*/ 491412 w 1754155"/>
              <a:gd name="connsiteY4" fmla="*/ 522514 h 534955"/>
              <a:gd name="connsiteX5" fmla="*/ 0 w 1754155"/>
              <a:gd name="connsiteY5" fmla="*/ 478971 h 534955"/>
              <a:gd name="connsiteX6" fmla="*/ 49763 w 1754155"/>
              <a:gd name="connsiteY6" fmla="*/ 6220 h 534955"/>
              <a:gd name="connsiteX7" fmla="*/ 547396 w 1754155"/>
              <a:gd name="connsiteY7" fmla="*/ 12441 h 534955"/>
              <a:gd name="connsiteX8" fmla="*/ 678024 w 1754155"/>
              <a:gd name="connsiteY8" fmla="*/ 6220 h 534955"/>
              <a:gd name="connsiteX9" fmla="*/ 1132114 w 1754155"/>
              <a:gd name="connsiteY9" fmla="*/ 0 h 534955"/>
              <a:gd name="connsiteX10" fmla="*/ 1754155 w 1754155"/>
              <a:gd name="connsiteY10" fmla="*/ 87085 h 5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155" h="534955">
                <a:moveTo>
                  <a:pt x="1754155" y="87085"/>
                </a:moveTo>
                <a:lnTo>
                  <a:pt x="1754155" y="510073"/>
                </a:lnTo>
                <a:lnTo>
                  <a:pt x="1113453" y="534955"/>
                </a:lnTo>
                <a:lnTo>
                  <a:pt x="671804" y="497632"/>
                </a:lnTo>
                <a:lnTo>
                  <a:pt x="491412" y="522514"/>
                </a:lnTo>
                <a:lnTo>
                  <a:pt x="0" y="478971"/>
                </a:lnTo>
                <a:lnTo>
                  <a:pt x="49763" y="6220"/>
                </a:lnTo>
                <a:lnTo>
                  <a:pt x="547396" y="12441"/>
                </a:lnTo>
                <a:lnTo>
                  <a:pt x="678024" y="6220"/>
                </a:lnTo>
                <a:lnTo>
                  <a:pt x="1132114" y="0"/>
                </a:lnTo>
                <a:lnTo>
                  <a:pt x="1754155" y="8708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" y="606996"/>
            <a:ext cx="4788024" cy="453650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4"/>
            <a:ext cx="4427984" cy="4538346"/>
          </a:xfrm>
          <a:prstGeom prst="rect">
            <a:avLst/>
          </a:prstGeom>
        </p:spPr>
      </p:pic>
      <p:sp>
        <p:nvSpPr>
          <p:cNvPr id="11" name="Aşağı Ok 10"/>
          <p:cNvSpPr/>
          <p:nvPr/>
        </p:nvSpPr>
        <p:spPr>
          <a:xfrm>
            <a:off x="6516216" y="1806483"/>
            <a:ext cx="216024" cy="450413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Aşağı Ok 15"/>
          <p:cNvSpPr/>
          <p:nvPr/>
        </p:nvSpPr>
        <p:spPr>
          <a:xfrm>
            <a:off x="6705784" y="1635646"/>
            <a:ext cx="144016" cy="54924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Serbest Form 17"/>
          <p:cNvSpPr/>
          <p:nvPr/>
        </p:nvSpPr>
        <p:spPr>
          <a:xfrm>
            <a:off x="934872" y="4319516"/>
            <a:ext cx="2156346" cy="552735"/>
          </a:xfrm>
          <a:custGeom>
            <a:avLst/>
            <a:gdLst>
              <a:gd name="connsiteX0" fmla="*/ 68238 w 2156346"/>
              <a:gd name="connsiteY0" fmla="*/ 88711 h 552735"/>
              <a:gd name="connsiteX1" fmla="*/ 996286 w 2156346"/>
              <a:gd name="connsiteY1" fmla="*/ 0 h 552735"/>
              <a:gd name="connsiteX2" fmla="*/ 2094931 w 2156346"/>
              <a:gd name="connsiteY2" fmla="*/ 6824 h 552735"/>
              <a:gd name="connsiteX3" fmla="*/ 2156346 w 2156346"/>
              <a:gd name="connsiteY3" fmla="*/ 477672 h 552735"/>
              <a:gd name="connsiteX4" fmla="*/ 982638 w 2156346"/>
              <a:gd name="connsiteY4" fmla="*/ 552735 h 552735"/>
              <a:gd name="connsiteX5" fmla="*/ 0 w 2156346"/>
              <a:gd name="connsiteY5" fmla="*/ 464024 h 552735"/>
              <a:gd name="connsiteX6" fmla="*/ 68238 w 2156346"/>
              <a:gd name="connsiteY6" fmla="*/ 88711 h 55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6346" h="552735">
                <a:moveTo>
                  <a:pt x="68238" y="88711"/>
                </a:moveTo>
                <a:lnTo>
                  <a:pt x="996286" y="0"/>
                </a:lnTo>
                <a:lnTo>
                  <a:pt x="2094931" y="6824"/>
                </a:lnTo>
                <a:lnTo>
                  <a:pt x="2156346" y="477672"/>
                </a:lnTo>
                <a:lnTo>
                  <a:pt x="982638" y="552735"/>
                </a:lnTo>
                <a:lnTo>
                  <a:pt x="0" y="464024"/>
                </a:lnTo>
                <a:lnTo>
                  <a:pt x="68238" y="88711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4115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8" y="624332"/>
            <a:ext cx="4538345" cy="44999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154"/>
            <a:ext cx="4644008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499742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1275184" y="4186335"/>
            <a:ext cx="1754155" cy="534955"/>
          </a:xfrm>
          <a:custGeom>
            <a:avLst/>
            <a:gdLst>
              <a:gd name="connsiteX0" fmla="*/ 1754155 w 1754155"/>
              <a:gd name="connsiteY0" fmla="*/ 87085 h 534955"/>
              <a:gd name="connsiteX1" fmla="*/ 1754155 w 1754155"/>
              <a:gd name="connsiteY1" fmla="*/ 510073 h 534955"/>
              <a:gd name="connsiteX2" fmla="*/ 1113453 w 1754155"/>
              <a:gd name="connsiteY2" fmla="*/ 534955 h 534955"/>
              <a:gd name="connsiteX3" fmla="*/ 671804 w 1754155"/>
              <a:gd name="connsiteY3" fmla="*/ 497632 h 534955"/>
              <a:gd name="connsiteX4" fmla="*/ 491412 w 1754155"/>
              <a:gd name="connsiteY4" fmla="*/ 522514 h 534955"/>
              <a:gd name="connsiteX5" fmla="*/ 0 w 1754155"/>
              <a:gd name="connsiteY5" fmla="*/ 478971 h 534955"/>
              <a:gd name="connsiteX6" fmla="*/ 49763 w 1754155"/>
              <a:gd name="connsiteY6" fmla="*/ 6220 h 534955"/>
              <a:gd name="connsiteX7" fmla="*/ 547396 w 1754155"/>
              <a:gd name="connsiteY7" fmla="*/ 12441 h 534955"/>
              <a:gd name="connsiteX8" fmla="*/ 678024 w 1754155"/>
              <a:gd name="connsiteY8" fmla="*/ 6220 h 534955"/>
              <a:gd name="connsiteX9" fmla="*/ 1132114 w 1754155"/>
              <a:gd name="connsiteY9" fmla="*/ 0 h 534955"/>
              <a:gd name="connsiteX10" fmla="*/ 1754155 w 1754155"/>
              <a:gd name="connsiteY10" fmla="*/ 87085 h 5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155" h="534955">
                <a:moveTo>
                  <a:pt x="1754155" y="87085"/>
                </a:moveTo>
                <a:lnTo>
                  <a:pt x="1754155" y="510073"/>
                </a:lnTo>
                <a:lnTo>
                  <a:pt x="1113453" y="534955"/>
                </a:lnTo>
                <a:lnTo>
                  <a:pt x="671804" y="497632"/>
                </a:lnTo>
                <a:lnTo>
                  <a:pt x="491412" y="522514"/>
                </a:lnTo>
                <a:lnTo>
                  <a:pt x="0" y="478971"/>
                </a:lnTo>
                <a:lnTo>
                  <a:pt x="49763" y="6220"/>
                </a:lnTo>
                <a:lnTo>
                  <a:pt x="547396" y="12441"/>
                </a:lnTo>
                <a:lnTo>
                  <a:pt x="678024" y="6220"/>
                </a:lnTo>
                <a:lnTo>
                  <a:pt x="1132114" y="0"/>
                </a:lnTo>
                <a:lnTo>
                  <a:pt x="1754155" y="8708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4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3255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6" y="525390"/>
            <a:ext cx="4538345" cy="4697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9" y="605155"/>
            <a:ext cx="444612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62333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74237" y="3844212"/>
            <a:ext cx="1449355" cy="410547"/>
          </a:xfrm>
          <a:custGeom>
            <a:avLst/>
            <a:gdLst>
              <a:gd name="connsiteX0" fmla="*/ 1424473 w 1449355"/>
              <a:gd name="connsiteY0" fmla="*/ 31102 h 410547"/>
              <a:gd name="connsiteX1" fmla="*/ 1449355 w 1449355"/>
              <a:gd name="connsiteY1" fmla="*/ 410547 h 410547"/>
              <a:gd name="connsiteX2" fmla="*/ 982824 w 1449355"/>
              <a:gd name="connsiteY2" fmla="*/ 410547 h 410547"/>
              <a:gd name="connsiteX3" fmla="*/ 454090 w 1449355"/>
              <a:gd name="connsiteY3" fmla="*/ 404327 h 410547"/>
              <a:gd name="connsiteX4" fmla="*/ 0 w 1449355"/>
              <a:gd name="connsiteY4" fmla="*/ 360784 h 410547"/>
              <a:gd name="connsiteX5" fmla="*/ 24881 w 1449355"/>
              <a:gd name="connsiteY5" fmla="*/ 0 h 410547"/>
              <a:gd name="connsiteX6" fmla="*/ 472751 w 1449355"/>
              <a:gd name="connsiteY6" fmla="*/ 18661 h 410547"/>
              <a:gd name="connsiteX7" fmla="*/ 895739 w 1449355"/>
              <a:gd name="connsiteY7" fmla="*/ 18661 h 410547"/>
              <a:gd name="connsiteX8" fmla="*/ 1001485 w 1449355"/>
              <a:gd name="connsiteY8" fmla="*/ 55984 h 410547"/>
              <a:gd name="connsiteX9" fmla="*/ 1424473 w 1449355"/>
              <a:gd name="connsiteY9" fmla="*/ 31102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355" h="410547">
                <a:moveTo>
                  <a:pt x="1424473" y="31102"/>
                </a:moveTo>
                <a:lnTo>
                  <a:pt x="1449355" y="410547"/>
                </a:lnTo>
                <a:lnTo>
                  <a:pt x="982824" y="410547"/>
                </a:lnTo>
                <a:lnTo>
                  <a:pt x="454090" y="404327"/>
                </a:lnTo>
                <a:lnTo>
                  <a:pt x="0" y="360784"/>
                </a:lnTo>
                <a:lnTo>
                  <a:pt x="24881" y="0"/>
                </a:lnTo>
                <a:lnTo>
                  <a:pt x="472751" y="18661"/>
                </a:lnTo>
                <a:lnTo>
                  <a:pt x="895739" y="18661"/>
                </a:lnTo>
                <a:lnTo>
                  <a:pt x="1001485" y="55984"/>
                </a:lnTo>
                <a:lnTo>
                  <a:pt x="1424473" y="3110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8709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Alan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8" y="520218"/>
            <a:ext cx="4546137" cy="4716017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411760" y="4227934"/>
            <a:ext cx="1584176" cy="542108"/>
          </a:xfrm>
          <a:custGeom>
            <a:avLst/>
            <a:gdLst>
              <a:gd name="connsiteX0" fmla="*/ 19594 w 1358537"/>
              <a:gd name="connsiteY0" fmla="*/ 0 h 542108"/>
              <a:gd name="connsiteX1" fmla="*/ 1319348 w 1358537"/>
              <a:gd name="connsiteY1" fmla="*/ 45720 h 542108"/>
              <a:gd name="connsiteX2" fmla="*/ 1358537 w 1358537"/>
              <a:gd name="connsiteY2" fmla="*/ 542108 h 542108"/>
              <a:gd name="connsiteX3" fmla="*/ 0 w 1358537"/>
              <a:gd name="connsiteY3" fmla="*/ 515983 h 542108"/>
              <a:gd name="connsiteX4" fmla="*/ 19594 w 1358537"/>
              <a:gd name="connsiteY4" fmla="*/ 0 h 5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537" h="542108">
                <a:moveTo>
                  <a:pt x="19594" y="0"/>
                </a:moveTo>
                <a:lnTo>
                  <a:pt x="1319348" y="45720"/>
                </a:lnTo>
                <a:lnTo>
                  <a:pt x="1358537" y="542108"/>
                </a:lnTo>
                <a:lnTo>
                  <a:pt x="0" y="515983"/>
                </a:lnTo>
                <a:lnTo>
                  <a:pt x="1959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5"/>
            <a:ext cx="4427984" cy="454613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220072" y="16356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71507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83" y="660336"/>
            <a:ext cx="4538345" cy="4427983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99592" y="4227934"/>
            <a:ext cx="1528354" cy="509451"/>
          </a:xfrm>
          <a:custGeom>
            <a:avLst/>
            <a:gdLst>
              <a:gd name="connsiteX0" fmla="*/ 515983 w 1528354"/>
              <a:gd name="connsiteY0" fmla="*/ 13063 h 509451"/>
              <a:gd name="connsiteX1" fmla="*/ 1521823 w 1528354"/>
              <a:gd name="connsiteY1" fmla="*/ 0 h 509451"/>
              <a:gd name="connsiteX2" fmla="*/ 1528354 w 1528354"/>
              <a:gd name="connsiteY2" fmla="*/ 463731 h 509451"/>
              <a:gd name="connsiteX3" fmla="*/ 529046 w 1528354"/>
              <a:gd name="connsiteY3" fmla="*/ 496388 h 509451"/>
              <a:gd name="connsiteX4" fmla="*/ 502920 w 1528354"/>
              <a:gd name="connsiteY4" fmla="*/ 509451 h 509451"/>
              <a:gd name="connsiteX5" fmla="*/ 0 w 1528354"/>
              <a:gd name="connsiteY5" fmla="*/ 450668 h 509451"/>
              <a:gd name="connsiteX6" fmla="*/ 32657 w 1528354"/>
              <a:gd name="connsiteY6" fmla="*/ 32657 h 509451"/>
              <a:gd name="connsiteX7" fmla="*/ 515983 w 1528354"/>
              <a:gd name="connsiteY7" fmla="*/ 13063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354" h="509451">
                <a:moveTo>
                  <a:pt x="515983" y="13063"/>
                </a:moveTo>
                <a:lnTo>
                  <a:pt x="1521823" y="0"/>
                </a:lnTo>
                <a:lnTo>
                  <a:pt x="1528354" y="463731"/>
                </a:lnTo>
                <a:lnTo>
                  <a:pt x="529046" y="496388"/>
                </a:lnTo>
                <a:lnTo>
                  <a:pt x="502920" y="509451"/>
                </a:lnTo>
                <a:lnTo>
                  <a:pt x="0" y="450668"/>
                </a:lnTo>
                <a:lnTo>
                  <a:pt x="32657" y="32657"/>
                </a:lnTo>
                <a:lnTo>
                  <a:pt x="515983" y="1306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7329"/>
            <a:ext cx="471601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004048" y="166046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96265"/>
              </p:ext>
            </p:extLst>
          </p:nvPr>
        </p:nvGraphicFramePr>
        <p:xfrm>
          <a:off x="18811" y="-66"/>
          <a:ext cx="9232693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17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37295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807459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63954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44254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50214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8387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4307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701285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50072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1000179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Mahalle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4.900.000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sp>
        <p:nvSpPr>
          <p:cNvPr id="6" name="Aşağı Ok 5"/>
          <p:cNvSpPr/>
          <p:nvPr/>
        </p:nvSpPr>
        <p:spPr>
          <a:xfrm>
            <a:off x="7308304" y="3939902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86678" y="4037045"/>
            <a:ext cx="2774302" cy="522514"/>
          </a:xfrm>
          <a:custGeom>
            <a:avLst/>
            <a:gdLst>
              <a:gd name="connsiteX0" fmla="*/ 0 w 2774302"/>
              <a:gd name="connsiteY0" fmla="*/ 0 h 522514"/>
              <a:gd name="connsiteX1" fmla="*/ 553616 w 2774302"/>
              <a:gd name="connsiteY1" fmla="*/ 18661 h 522514"/>
              <a:gd name="connsiteX2" fmla="*/ 845975 w 2774302"/>
              <a:gd name="connsiteY2" fmla="*/ 18661 h 522514"/>
              <a:gd name="connsiteX3" fmla="*/ 1667069 w 2774302"/>
              <a:gd name="connsiteY3" fmla="*/ 68424 h 522514"/>
              <a:gd name="connsiteX4" fmla="*/ 1959428 w 2774302"/>
              <a:gd name="connsiteY4" fmla="*/ 87086 h 522514"/>
              <a:gd name="connsiteX5" fmla="*/ 2730759 w 2774302"/>
              <a:gd name="connsiteY5" fmla="*/ 180392 h 522514"/>
              <a:gd name="connsiteX6" fmla="*/ 2774302 w 2774302"/>
              <a:gd name="connsiteY6" fmla="*/ 522514 h 522514"/>
              <a:gd name="connsiteX7" fmla="*/ 1996751 w 2774302"/>
              <a:gd name="connsiteY7" fmla="*/ 522514 h 522514"/>
              <a:gd name="connsiteX8" fmla="*/ 1642187 w 2774302"/>
              <a:gd name="connsiteY8" fmla="*/ 503853 h 522514"/>
              <a:gd name="connsiteX9" fmla="*/ 1331167 w 2774302"/>
              <a:gd name="connsiteY9" fmla="*/ 510073 h 522514"/>
              <a:gd name="connsiteX10" fmla="*/ 808653 w 2774302"/>
              <a:gd name="connsiteY10" fmla="*/ 466531 h 522514"/>
              <a:gd name="connsiteX11" fmla="*/ 503853 w 2774302"/>
              <a:gd name="connsiteY11" fmla="*/ 478971 h 522514"/>
              <a:gd name="connsiteX12" fmla="*/ 6220 w 2774302"/>
              <a:gd name="connsiteY12" fmla="*/ 416767 h 522514"/>
              <a:gd name="connsiteX13" fmla="*/ 0 w 2774302"/>
              <a:gd name="connsiteY13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302" h="522514">
                <a:moveTo>
                  <a:pt x="0" y="0"/>
                </a:moveTo>
                <a:lnTo>
                  <a:pt x="553616" y="18661"/>
                </a:lnTo>
                <a:lnTo>
                  <a:pt x="845975" y="18661"/>
                </a:lnTo>
                <a:lnTo>
                  <a:pt x="1667069" y="68424"/>
                </a:lnTo>
                <a:lnTo>
                  <a:pt x="1959428" y="87086"/>
                </a:lnTo>
                <a:lnTo>
                  <a:pt x="2730759" y="180392"/>
                </a:lnTo>
                <a:lnTo>
                  <a:pt x="2774302" y="522514"/>
                </a:lnTo>
                <a:lnTo>
                  <a:pt x="1996751" y="522514"/>
                </a:lnTo>
                <a:lnTo>
                  <a:pt x="1642187" y="503853"/>
                </a:lnTo>
                <a:lnTo>
                  <a:pt x="1331167" y="510073"/>
                </a:lnTo>
                <a:lnTo>
                  <a:pt x="808653" y="466531"/>
                </a:lnTo>
                <a:lnTo>
                  <a:pt x="503853" y="478971"/>
                </a:lnTo>
                <a:lnTo>
                  <a:pt x="6220" y="416767"/>
                </a:lnTo>
                <a:cubicBezTo>
                  <a:pt x="4147" y="277845"/>
                  <a:pt x="2073" y="138922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" y="605089"/>
            <a:ext cx="5148064" cy="4840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05089"/>
            <a:ext cx="3995936" cy="4697998"/>
          </a:xfrm>
          <a:prstGeom prst="rect">
            <a:avLst/>
          </a:prstGeom>
        </p:spPr>
      </p:pic>
      <p:sp>
        <p:nvSpPr>
          <p:cNvPr id="9" name="Aşağı Ok 8"/>
          <p:cNvSpPr/>
          <p:nvPr/>
        </p:nvSpPr>
        <p:spPr>
          <a:xfrm>
            <a:off x="7524328" y="3219822"/>
            <a:ext cx="144016" cy="133973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Aşağı Ok 9"/>
          <p:cNvSpPr/>
          <p:nvPr/>
        </p:nvSpPr>
        <p:spPr>
          <a:xfrm rot="2703460">
            <a:off x="7561354" y="3905584"/>
            <a:ext cx="423057" cy="760299"/>
          </a:xfrm>
          <a:prstGeom prst="downArrow">
            <a:avLst>
              <a:gd name="adj1" fmla="val 50000"/>
              <a:gd name="adj2" fmla="val 249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059832" y="357986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131840" y="3579862"/>
            <a:ext cx="151216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3006636" y="3507854"/>
            <a:ext cx="1854680" cy="986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23528" y="483518"/>
            <a:ext cx="8280920" cy="371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-63500" algn="l"/>
                <a:tab pos="190500" algn="l"/>
                <a:tab pos="3199765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19.04.2023 Çarşamba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günü saat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10.00’de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Belediyemiz </a:t>
            </a:r>
            <a:r>
              <a:rPr lang="tr-TR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Encümen 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Salonunda yapılacaktır. 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tabLst>
                <a:tab pos="-63500" algn="l"/>
                <a:tab pos="190500" algn="l"/>
                <a:tab pos="3199765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katılımcılarından istenecek belgelerin listesi aşağıda sunulmuştur. B</a:t>
            </a: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elgelerin aslı yerine fotokopi yahut suretlerinin verilmesi halinde asıllarının ibraz edilmesi gerekmektedir.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algn="just">
              <a:lnSpc>
                <a:spcPct val="115000"/>
              </a:lnSpc>
              <a:spcAft>
                <a:spcPts val="0"/>
              </a:spcAft>
            </a:pPr>
            <a:r>
              <a:rPr lang="tr-TR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Açık Teklif Usulü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ile satılacak taşınmazların ihale katılımcılarından istenecek belgeler: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Gerçek Kişilerden</a:t>
            </a: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Belediyemize yatırmış oldukları geçici teminat makbuzu veya banka teminat mektubu, nüfus cüzdan fotokopisi ve adres bildirim belgesi,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r-TR" sz="16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tr-TR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Tüzel Kişilerden</a:t>
            </a: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Belediyemize yatırmış oldukları geçici teminat makbuzu veya banka teminat mektubu, ihaleye iştirak eden şirketin, şirketi temsil eden yetkili şahıs veya şahısların yetki belgesi ve imza sirkülerini,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17500" algn="l"/>
              </a:tabLst>
            </a:pP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İhale komisyonuna ibraz etmeleri gerekmektedir. 	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İhale Şartnamesi, Melikgazi Belediyesi Ruhsat ve Denetim Müdürlüğü’nden, </a:t>
            </a:r>
            <a:r>
              <a:rPr lang="tr-TR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www.melikgazi.bel.tr</a:t>
            </a:r>
            <a:r>
              <a:rPr lang="tr-TR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sayfasından ve yapılı taşınmazlar ile ilgili bilgiler Kentsel Dönüşüm Müdürlüğü’nden temin edilebilir.</a:t>
            </a:r>
            <a:endParaRPr lang="tr-T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6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6722</TotalTime>
  <Words>249</Words>
  <Application>Microsoft Office PowerPoint</Application>
  <PresentationFormat>Ekran Gösterisi (16:9)</PresentationFormat>
  <Paragraphs>146</Paragraphs>
  <Slides>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Ahmet AK. KAHVECI</cp:lastModifiedBy>
  <cp:revision>398</cp:revision>
  <dcterms:created xsi:type="dcterms:W3CDTF">2017-05-26T16:53:42Z</dcterms:created>
  <dcterms:modified xsi:type="dcterms:W3CDTF">2023-04-10T14:17:47Z</dcterms:modified>
</cp:coreProperties>
</file>