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42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674" autoAdjust="0"/>
  </p:normalViewPr>
  <p:slideViewPr>
    <p:cSldViewPr snapToGrid="0">
      <p:cViewPr varScale="1">
        <p:scale>
          <a:sx n="106" d="100"/>
          <a:sy n="106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4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00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77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52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4335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37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3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7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19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19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88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1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14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43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40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l="5000" t="80000" r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1F70-27E6-476F-AE77-B29A6EC56AD9}" type="datetimeFigureOut">
              <a:rPr lang="tr-TR" smtClean="0"/>
              <a:t>20.04.2023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90ADDC-0E03-43AD-8732-FA14855C32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0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694011" y="1"/>
            <a:ext cx="12188669" cy="28859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80" y="288596"/>
            <a:ext cx="4849279" cy="6400800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988123"/>
              </p:ext>
            </p:extLst>
          </p:nvPr>
        </p:nvGraphicFramePr>
        <p:xfrm>
          <a:off x="669753" y="386009"/>
          <a:ext cx="5741035" cy="1020766"/>
        </p:xfrm>
        <a:graphic>
          <a:graphicData uri="http://schemas.openxmlformats.org/drawingml/2006/table">
            <a:tbl>
              <a:tblPr firstRow="1" firstCol="1" bandRow="1"/>
              <a:tblGrid>
                <a:gridCol w="1999825">
                  <a:extLst>
                    <a:ext uri="{9D8B030D-6E8A-4147-A177-3AD203B41FA5}">
                      <a16:colId xmlns:a16="http://schemas.microsoft.com/office/drawing/2014/main" val="2929350263"/>
                    </a:ext>
                  </a:extLst>
                </a:gridCol>
                <a:gridCol w="3741210">
                  <a:extLst>
                    <a:ext uri="{9D8B030D-6E8A-4147-A177-3AD203B41FA5}">
                      <a16:colId xmlns:a16="http://schemas.microsoft.com/office/drawing/2014/main" val="3476921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MAHALLE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EĞRİBUCAK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01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ADA/PARSEL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12617/3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16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10.392,33</a:t>
                      </a: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m²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2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 ADETİ /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EMSAL/İNŞAAT</a:t>
                      </a:r>
                      <a:r>
                        <a:rPr lang="tr-TR" sz="9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ALANI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KAT / </a:t>
                      </a:r>
                      <a:r>
                        <a:rPr lang="tr-TR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0,24/ 2.494,16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106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 DURUMU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BAĞ VE SAYFİYE ALANI 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13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MUHAMMEN BEDEL</a:t>
                      </a:r>
                      <a:endParaRPr lang="tr-TR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25.000.000,00 TL</a:t>
                      </a:r>
                      <a:endParaRPr lang="tr-T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50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GEÇİCİ</a:t>
                      </a:r>
                      <a:r>
                        <a:rPr lang="tr-TR" sz="9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TEMİNAT</a:t>
                      </a:r>
                      <a:endParaRPr lang="tr-TR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tr-TR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750.000,00</a:t>
                      </a:r>
                      <a:r>
                        <a:rPr lang="tr-TR" sz="9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TL</a:t>
                      </a:r>
                      <a:endParaRPr lang="tr-TR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45104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3" y="1541929"/>
            <a:ext cx="5741035" cy="5147467"/>
          </a:xfrm>
          <a:prstGeom prst="rect">
            <a:avLst/>
          </a:prstGeom>
        </p:spPr>
      </p:pic>
      <p:sp>
        <p:nvSpPr>
          <p:cNvPr id="7" name="5 Sol Ok"/>
          <p:cNvSpPr/>
          <p:nvPr/>
        </p:nvSpPr>
        <p:spPr bwMode="auto">
          <a:xfrm rot="19898216">
            <a:off x="4015826" y="2962918"/>
            <a:ext cx="1575111" cy="37782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sz="850" dirty="0">
                <a:latin typeface="Arial" charset="0"/>
                <a:cs typeface="Arial" charset="0"/>
              </a:rPr>
              <a:t>  </a:t>
            </a:r>
            <a:r>
              <a:rPr lang="tr-TR" sz="850" dirty="0" smtClean="0">
                <a:latin typeface="Arial" charset="0"/>
                <a:cs typeface="Arial" charset="0"/>
              </a:rPr>
              <a:t>12617 ADA 3 PARSEL</a:t>
            </a:r>
            <a:endParaRPr lang="tr-TR" sz="85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6949</TotalTime>
  <Words>38</Words>
  <Application>Microsoft Office PowerPoint</Application>
  <PresentationFormat>Geniş ekran</PresentationFormat>
  <Paragraphs>16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Wingdings 3</vt:lpstr>
      <vt:lpstr>Yüzeyler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ve PROJE MÜDÜRLÜĞÜ</dc:title>
  <dc:creator>Vahit VS. SAHIN</dc:creator>
  <cp:lastModifiedBy>Ahmet AK. KAHVECI</cp:lastModifiedBy>
  <cp:revision>520</cp:revision>
  <dcterms:created xsi:type="dcterms:W3CDTF">2021-03-23T06:54:45Z</dcterms:created>
  <dcterms:modified xsi:type="dcterms:W3CDTF">2023-04-20T07:42:39Z</dcterms:modified>
</cp:coreProperties>
</file>