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812" r:id="rId2"/>
    <p:sldId id="800" r:id="rId3"/>
    <p:sldId id="801" r:id="rId4"/>
    <p:sldId id="802" r:id="rId5"/>
    <p:sldId id="803" r:id="rId6"/>
  </p:sldIdLst>
  <p:sldSz cx="9144000" cy="5143500" type="screen16x9"/>
  <p:notesSz cx="6858000" cy="9144000"/>
  <p:defaultTextStyle>
    <a:defPPr>
      <a:defRPr lang="tr-TR"/>
    </a:defPPr>
    <a:lvl1pPr marL="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0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1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2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3" algn="l" defTabSz="914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0D8E8"/>
    <a:srgbClr val="616161"/>
    <a:srgbClr val="656565"/>
    <a:srgbClr val="E3DFD7"/>
    <a:srgbClr val="EEEADE"/>
    <a:srgbClr val="00BCE4"/>
    <a:srgbClr val="00BBE4"/>
    <a:srgbClr val="6F196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1772" autoAdjust="0"/>
  </p:normalViewPr>
  <p:slideViewPr>
    <p:cSldViewPr>
      <p:cViewPr varScale="1">
        <p:scale>
          <a:sx n="141" d="100"/>
          <a:sy n="141" d="100"/>
        </p:scale>
        <p:origin x="97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4ABF-C9FE-40E9-896F-BEE80D1F328B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76BD8-935A-4076-8E35-A8F4F5683A5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76BD8-935A-4076-8E35-A8F4F5683A5D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137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2A91-E560-4C91-85B5-4D41C7066D11}" type="datetimeFigureOut">
              <a:rPr lang="tr-TR" smtClean="0"/>
              <a:pPr/>
              <a:t>26.04.2023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6828-710C-4A95-B3B5-3B0859C43B5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4115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Geçici 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Teminat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178" y="624332"/>
            <a:ext cx="4538345" cy="44999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05154"/>
            <a:ext cx="4644008" cy="4538346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499742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erbest Form 8"/>
          <p:cNvSpPr/>
          <p:nvPr/>
        </p:nvSpPr>
        <p:spPr>
          <a:xfrm>
            <a:off x="1275184" y="4186335"/>
            <a:ext cx="1754155" cy="534955"/>
          </a:xfrm>
          <a:custGeom>
            <a:avLst/>
            <a:gdLst>
              <a:gd name="connsiteX0" fmla="*/ 1754155 w 1754155"/>
              <a:gd name="connsiteY0" fmla="*/ 87085 h 534955"/>
              <a:gd name="connsiteX1" fmla="*/ 1754155 w 1754155"/>
              <a:gd name="connsiteY1" fmla="*/ 510073 h 534955"/>
              <a:gd name="connsiteX2" fmla="*/ 1113453 w 1754155"/>
              <a:gd name="connsiteY2" fmla="*/ 534955 h 534955"/>
              <a:gd name="connsiteX3" fmla="*/ 671804 w 1754155"/>
              <a:gd name="connsiteY3" fmla="*/ 497632 h 534955"/>
              <a:gd name="connsiteX4" fmla="*/ 491412 w 1754155"/>
              <a:gd name="connsiteY4" fmla="*/ 522514 h 534955"/>
              <a:gd name="connsiteX5" fmla="*/ 0 w 1754155"/>
              <a:gd name="connsiteY5" fmla="*/ 478971 h 534955"/>
              <a:gd name="connsiteX6" fmla="*/ 49763 w 1754155"/>
              <a:gd name="connsiteY6" fmla="*/ 6220 h 534955"/>
              <a:gd name="connsiteX7" fmla="*/ 547396 w 1754155"/>
              <a:gd name="connsiteY7" fmla="*/ 12441 h 534955"/>
              <a:gd name="connsiteX8" fmla="*/ 678024 w 1754155"/>
              <a:gd name="connsiteY8" fmla="*/ 6220 h 534955"/>
              <a:gd name="connsiteX9" fmla="*/ 1132114 w 1754155"/>
              <a:gd name="connsiteY9" fmla="*/ 0 h 534955"/>
              <a:gd name="connsiteX10" fmla="*/ 1754155 w 1754155"/>
              <a:gd name="connsiteY10" fmla="*/ 87085 h 53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4155" h="534955">
                <a:moveTo>
                  <a:pt x="1754155" y="87085"/>
                </a:moveTo>
                <a:lnTo>
                  <a:pt x="1754155" y="510073"/>
                </a:lnTo>
                <a:lnTo>
                  <a:pt x="1113453" y="534955"/>
                </a:lnTo>
                <a:lnTo>
                  <a:pt x="671804" y="497632"/>
                </a:lnTo>
                <a:lnTo>
                  <a:pt x="491412" y="522514"/>
                </a:lnTo>
                <a:lnTo>
                  <a:pt x="0" y="478971"/>
                </a:lnTo>
                <a:lnTo>
                  <a:pt x="49763" y="6220"/>
                </a:lnTo>
                <a:lnTo>
                  <a:pt x="547396" y="12441"/>
                </a:lnTo>
                <a:lnTo>
                  <a:pt x="678024" y="6220"/>
                </a:lnTo>
                <a:lnTo>
                  <a:pt x="1132114" y="0"/>
                </a:lnTo>
                <a:lnTo>
                  <a:pt x="1754155" y="87085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4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32554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Battalgazi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12751/1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66" y="525390"/>
            <a:ext cx="4538345" cy="46978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79" y="605155"/>
            <a:ext cx="4446121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796136" y="262333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74237" y="3844212"/>
            <a:ext cx="1449355" cy="410547"/>
          </a:xfrm>
          <a:custGeom>
            <a:avLst/>
            <a:gdLst>
              <a:gd name="connsiteX0" fmla="*/ 1424473 w 1449355"/>
              <a:gd name="connsiteY0" fmla="*/ 31102 h 410547"/>
              <a:gd name="connsiteX1" fmla="*/ 1449355 w 1449355"/>
              <a:gd name="connsiteY1" fmla="*/ 410547 h 410547"/>
              <a:gd name="connsiteX2" fmla="*/ 982824 w 1449355"/>
              <a:gd name="connsiteY2" fmla="*/ 410547 h 410547"/>
              <a:gd name="connsiteX3" fmla="*/ 454090 w 1449355"/>
              <a:gd name="connsiteY3" fmla="*/ 404327 h 410547"/>
              <a:gd name="connsiteX4" fmla="*/ 0 w 1449355"/>
              <a:gd name="connsiteY4" fmla="*/ 360784 h 410547"/>
              <a:gd name="connsiteX5" fmla="*/ 24881 w 1449355"/>
              <a:gd name="connsiteY5" fmla="*/ 0 h 410547"/>
              <a:gd name="connsiteX6" fmla="*/ 472751 w 1449355"/>
              <a:gd name="connsiteY6" fmla="*/ 18661 h 410547"/>
              <a:gd name="connsiteX7" fmla="*/ 895739 w 1449355"/>
              <a:gd name="connsiteY7" fmla="*/ 18661 h 410547"/>
              <a:gd name="connsiteX8" fmla="*/ 1001485 w 1449355"/>
              <a:gd name="connsiteY8" fmla="*/ 55984 h 410547"/>
              <a:gd name="connsiteX9" fmla="*/ 1424473 w 1449355"/>
              <a:gd name="connsiteY9" fmla="*/ 31102 h 41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9355" h="410547">
                <a:moveTo>
                  <a:pt x="1424473" y="31102"/>
                </a:moveTo>
                <a:lnTo>
                  <a:pt x="1449355" y="410547"/>
                </a:lnTo>
                <a:lnTo>
                  <a:pt x="982824" y="410547"/>
                </a:lnTo>
                <a:lnTo>
                  <a:pt x="454090" y="404327"/>
                </a:lnTo>
                <a:lnTo>
                  <a:pt x="0" y="360784"/>
                </a:lnTo>
                <a:lnTo>
                  <a:pt x="24881" y="0"/>
                </a:lnTo>
                <a:lnTo>
                  <a:pt x="472751" y="18661"/>
                </a:lnTo>
                <a:lnTo>
                  <a:pt x="895739" y="18661"/>
                </a:lnTo>
                <a:lnTo>
                  <a:pt x="1001485" y="55984"/>
                </a:lnTo>
                <a:lnTo>
                  <a:pt x="1424473" y="3110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1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087092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Alan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(m2)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38" y="520218"/>
            <a:ext cx="4546137" cy="4716017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2411760" y="4227934"/>
            <a:ext cx="1584176" cy="542108"/>
          </a:xfrm>
          <a:custGeom>
            <a:avLst/>
            <a:gdLst>
              <a:gd name="connsiteX0" fmla="*/ 19594 w 1358537"/>
              <a:gd name="connsiteY0" fmla="*/ 0 h 542108"/>
              <a:gd name="connsiteX1" fmla="*/ 1319348 w 1358537"/>
              <a:gd name="connsiteY1" fmla="*/ 45720 h 542108"/>
              <a:gd name="connsiteX2" fmla="*/ 1358537 w 1358537"/>
              <a:gd name="connsiteY2" fmla="*/ 542108 h 542108"/>
              <a:gd name="connsiteX3" fmla="*/ 0 w 1358537"/>
              <a:gd name="connsiteY3" fmla="*/ 515983 h 542108"/>
              <a:gd name="connsiteX4" fmla="*/ 19594 w 1358537"/>
              <a:gd name="connsiteY4" fmla="*/ 0 h 542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8537" h="542108">
                <a:moveTo>
                  <a:pt x="19594" y="0"/>
                </a:moveTo>
                <a:lnTo>
                  <a:pt x="1319348" y="45720"/>
                </a:lnTo>
                <a:lnTo>
                  <a:pt x="1358537" y="542108"/>
                </a:lnTo>
                <a:lnTo>
                  <a:pt x="0" y="515983"/>
                </a:lnTo>
                <a:lnTo>
                  <a:pt x="19594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05155"/>
            <a:ext cx="4427984" cy="4546137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220072" y="1635646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78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71507"/>
              </p:ext>
            </p:extLst>
          </p:nvPr>
        </p:nvGraphicFramePr>
        <p:xfrm>
          <a:off x="0" y="0"/>
          <a:ext cx="9144000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0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22527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799702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59497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39026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41086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1102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3401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694548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990571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Mahalle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Muhammen</a:t>
                      </a:r>
                      <a:br>
                        <a:rPr lang="tr-TR" sz="1100" dirty="0">
                          <a:effectLst/>
                        </a:rPr>
                      </a:br>
                      <a:r>
                        <a:rPr lang="tr-TR" sz="1100" dirty="0">
                          <a:effectLst/>
                        </a:rPr>
                        <a:t> Bedel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13103/2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KD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1.850.000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83" y="660336"/>
            <a:ext cx="4538345" cy="4427983"/>
          </a:xfrm>
          <a:prstGeom prst="rect">
            <a:avLst/>
          </a:prstGeom>
        </p:spPr>
      </p:pic>
      <p:sp>
        <p:nvSpPr>
          <p:cNvPr id="2" name="Serbest Form 1"/>
          <p:cNvSpPr/>
          <p:nvPr/>
        </p:nvSpPr>
        <p:spPr>
          <a:xfrm>
            <a:off x="899592" y="4227934"/>
            <a:ext cx="1528354" cy="509451"/>
          </a:xfrm>
          <a:custGeom>
            <a:avLst/>
            <a:gdLst>
              <a:gd name="connsiteX0" fmla="*/ 515983 w 1528354"/>
              <a:gd name="connsiteY0" fmla="*/ 13063 h 509451"/>
              <a:gd name="connsiteX1" fmla="*/ 1521823 w 1528354"/>
              <a:gd name="connsiteY1" fmla="*/ 0 h 509451"/>
              <a:gd name="connsiteX2" fmla="*/ 1528354 w 1528354"/>
              <a:gd name="connsiteY2" fmla="*/ 463731 h 509451"/>
              <a:gd name="connsiteX3" fmla="*/ 529046 w 1528354"/>
              <a:gd name="connsiteY3" fmla="*/ 496388 h 509451"/>
              <a:gd name="connsiteX4" fmla="*/ 502920 w 1528354"/>
              <a:gd name="connsiteY4" fmla="*/ 509451 h 509451"/>
              <a:gd name="connsiteX5" fmla="*/ 0 w 1528354"/>
              <a:gd name="connsiteY5" fmla="*/ 450668 h 509451"/>
              <a:gd name="connsiteX6" fmla="*/ 32657 w 1528354"/>
              <a:gd name="connsiteY6" fmla="*/ 32657 h 509451"/>
              <a:gd name="connsiteX7" fmla="*/ 515983 w 1528354"/>
              <a:gd name="connsiteY7" fmla="*/ 13063 h 509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354" h="509451">
                <a:moveTo>
                  <a:pt x="515983" y="13063"/>
                </a:moveTo>
                <a:lnTo>
                  <a:pt x="1521823" y="0"/>
                </a:lnTo>
                <a:lnTo>
                  <a:pt x="1528354" y="463731"/>
                </a:lnTo>
                <a:lnTo>
                  <a:pt x="529046" y="496388"/>
                </a:lnTo>
                <a:lnTo>
                  <a:pt x="502920" y="509451"/>
                </a:lnTo>
                <a:lnTo>
                  <a:pt x="0" y="450668"/>
                </a:lnTo>
                <a:lnTo>
                  <a:pt x="32657" y="32657"/>
                </a:lnTo>
                <a:lnTo>
                  <a:pt x="515983" y="13063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97329"/>
            <a:ext cx="4716016" cy="4538345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5004048" y="1660460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96265"/>
              </p:ext>
            </p:extLst>
          </p:nvPr>
        </p:nvGraphicFramePr>
        <p:xfrm>
          <a:off x="18811" y="-66"/>
          <a:ext cx="9232693" cy="605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517">
                  <a:extLst>
                    <a:ext uri="{9D8B030D-6E8A-4147-A177-3AD203B41FA5}">
                      <a16:colId xmlns:a16="http://schemas.microsoft.com/office/drawing/2014/main" val="1846629541"/>
                    </a:ext>
                  </a:extLst>
                </a:gridCol>
                <a:gridCol w="1537295">
                  <a:extLst>
                    <a:ext uri="{9D8B030D-6E8A-4147-A177-3AD203B41FA5}">
                      <a16:colId xmlns:a16="http://schemas.microsoft.com/office/drawing/2014/main" val="1961220038"/>
                    </a:ext>
                  </a:extLst>
                </a:gridCol>
                <a:gridCol w="807459">
                  <a:extLst>
                    <a:ext uri="{9D8B030D-6E8A-4147-A177-3AD203B41FA5}">
                      <a16:colId xmlns:a16="http://schemas.microsoft.com/office/drawing/2014/main" val="1491196342"/>
                    </a:ext>
                  </a:extLst>
                </a:gridCol>
                <a:gridCol w="463954">
                  <a:extLst>
                    <a:ext uri="{9D8B030D-6E8A-4147-A177-3AD203B41FA5}">
                      <a16:colId xmlns:a16="http://schemas.microsoft.com/office/drawing/2014/main" val="4270481904"/>
                    </a:ext>
                  </a:extLst>
                </a:gridCol>
                <a:gridCol w="544254">
                  <a:extLst>
                    <a:ext uri="{9D8B030D-6E8A-4147-A177-3AD203B41FA5}">
                      <a16:colId xmlns:a16="http://schemas.microsoft.com/office/drawing/2014/main" val="4275910729"/>
                    </a:ext>
                  </a:extLst>
                </a:gridCol>
                <a:gridCol w="950214">
                  <a:extLst>
                    <a:ext uri="{9D8B030D-6E8A-4147-A177-3AD203B41FA5}">
                      <a16:colId xmlns:a16="http://schemas.microsoft.com/office/drawing/2014/main" val="600658301"/>
                    </a:ext>
                  </a:extLst>
                </a:gridCol>
                <a:gridCol w="758387">
                  <a:extLst>
                    <a:ext uri="{9D8B030D-6E8A-4147-A177-3AD203B41FA5}">
                      <a16:colId xmlns:a16="http://schemas.microsoft.com/office/drawing/2014/main" val="479069337"/>
                    </a:ext>
                  </a:extLst>
                </a:gridCol>
                <a:gridCol w="943077">
                  <a:extLst>
                    <a:ext uri="{9D8B030D-6E8A-4147-A177-3AD203B41FA5}">
                      <a16:colId xmlns:a16="http://schemas.microsoft.com/office/drawing/2014/main" val="4038380318"/>
                    </a:ext>
                  </a:extLst>
                </a:gridCol>
                <a:gridCol w="701285">
                  <a:extLst>
                    <a:ext uri="{9D8B030D-6E8A-4147-A177-3AD203B41FA5}">
                      <a16:colId xmlns:a16="http://schemas.microsoft.com/office/drawing/2014/main" val="3211076738"/>
                    </a:ext>
                  </a:extLst>
                </a:gridCol>
                <a:gridCol w="1150072">
                  <a:extLst>
                    <a:ext uri="{9D8B030D-6E8A-4147-A177-3AD203B41FA5}">
                      <a16:colId xmlns:a16="http://schemas.microsoft.com/office/drawing/2014/main" val="1543306014"/>
                    </a:ext>
                  </a:extLst>
                </a:gridCol>
                <a:gridCol w="1000179">
                  <a:extLst>
                    <a:ext uri="{9D8B030D-6E8A-4147-A177-3AD203B41FA5}">
                      <a16:colId xmlns:a16="http://schemas.microsoft.com/office/drawing/2014/main" val="3315310761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Sıra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No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Mahalle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Ada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Parsel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Blok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Bağımsız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Birim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Cephe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Taşınmaz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Cinsi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Alan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(m2)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Muhammen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 Bedel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Geçici </a:t>
                      </a:r>
                      <a:br>
                        <a:rPr lang="tr-TR" sz="1100">
                          <a:effectLst/>
                        </a:rPr>
                      </a:br>
                      <a:r>
                        <a:rPr lang="tr-TR" sz="1100">
                          <a:effectLst/>
                        </a:rPr>
                        <a:t>Teminat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742363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Kazım Karabekir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13296/1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İşyeri</a:t>
                      </a:r>
                      <a:endParaRPr lang="tr-T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4.900.000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150.000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4021542"/>
                  </a:ext>
                </a:extLst>
              </a:tr>
            </a:tbl>
          </a:graphicData>
        </a:graphic>
      </p:graphicFrame>
      <p:sp>
        <p:nvSpPr>
          <p:cNvPr id="6" name="Aşağı Ok 5"/>
          <p:cNvSpPr/>
          <p:nvPr/>
        </p:nvSpPr>
        <p:spPr>
          <a:xfrm>
            <a:off x="7308304" y="3939902"/>
            <a:ext cx="144016" cy="504056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Serbest Form 6"/>
          <p:cNvSpPr/>
          <p:nvPr/>
        </p:nvSpPr>
        <p:spPr>
          <a:xfrm>
            <a:off x="1486678" y="4037045"/>
            <a:ext cx="2774302" cy="522514"/>
          </a:xfrm>
          <a:custGeom>
            <a:avLst/>
            <a:gdLst>
              <a:gd name="connsiteX0" fmla="*/ 0 w 2774302"/>
              <a:gd name="connsiteY0" fmla="*/ 0 h 522514"/>
              <a:gd name="connsiteX1" fmla="*/ 553616 w 2774302"/>
              <a:gd name="connsiteY1" fmla="*/ 18661 h 522514"/>
              <a:gd name="connsiteX2" fmla="*/ 845975 w 2774302"/>
              <a:gd name="connsiteY2" fmla="*/ 18661 h 522514"/>
              <a:gd name="connsiteX3" fmla="*/ 1667069 w 2774302"/>
              <a:gd name="connsiteY3" fmla="*/ 68424 h 522514"/>
              <a:gd name="connsiteX4" fmla="*/ 1959428 w 2774302"/>
              <a:gd name="connsiteY4" fmla="*/ 87086 h 522514"/>
              <a:gd name="connsiteX5" fmla="*/ 2730759 w 2774302"/>
              <a:gd name="connsiteY5" fmla="*/ 180392 h 522514"/>
              <a:gd name="connsiteX6" fmla="*/ 2774302 w 2774302"/>
              <a:gd name="connsiteY6" fmla="*/ 522514 h 522514"/>
              <a:gd name="connsiteX7" fmla="*/ 1996751 w 2774302"/>
              <a:gd name="connsiteY7" fmla="*/ 522514 h 522514"/>
              <a:gd name="connsiteX8" fmla="*/ 1642187 w 2774302"/>
              <a:gd name="connsiteY8" fmla="*/ 503853 h 522514"/>
              <a:gd name="connsiteX9" fmla="*/ 1331167 w 2774302"/>
              <a:gd name="connsiteY9" fmla="*/ 510073 h 522514"/>
              <a:gd name="connsiteX10" fmla="*/ 808653 w 2774302"/>
              <a:gd name="connsiteY10" fmla="*/ 466531 h 522514"/>
              <a:gd name="connsiteX11" fmla="*/ 503853 w 2774302"/>
              <a:gd name="connsiteY11" fmla="*/ 478971 h 522514"/>
              <a:gd name="connsiteX12" fmla="*/ 6220 w 2774302"/>
              <a:gd name="connsiteY12" fmla="*/ 416767 h 522514"/>
              <a:gd name="connsiteX13" fmla="*/ 0 w 2774302"/>
              <a:gd name="connsiteY13" fmla="*/ 0 h 52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302" h="522514">
                <a:moveTo>
                  <a:pt x="0" y="0"/>
                </a:moveTo>
                <a:lnTo>
                  <a:pt x="553616" y="18661"/>
                </a:lnTo>
                <a:lnTo>
                  <a:pt x="845975" y="18661"/>
                </a:lnTo>
                <a:lnTo>
                  <a:pt x="1667069" y="68424"/>
                </a:lnTo>
                <a:lnTo>
                  <a:pt x="1959428" y="87086"/>
                </a:lnTo>
                <a:lnTo>
                  <a:pt x="2730759" y="180392"/>
                </a:lnTo>
                <a:lnTo>
                  <a:pt x="2774302" y="522514"/>
                </a:lnTo>
                <a:lnTo>
                  <a:pt x="1996751" y="522514"/>
                </a:lnTo>
                <a:lnTo>
                  <a:pt x="1642187" y="503853"/>
                </a:lnTo>
                <a:lnTo>
                  <a:pt x="1331167" y="510073"/>
                </a:lnTo>
                <a:lnTo>
                  <a:pt x="808653" y="466531"/>
                </a:lnTo>
                <a:lnTo>
                  <a:pt x="503853" y="478971"/>
                </a:lnTo>
                <a:lnTo>
                  <a:pt x="6220" y="416767"/>
                </a:lnTo>
                <a:cubicBezTo>
                  <a:pt x="4147" y="277845"/>
                  <a:pt x="2073" y="138922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" y="605089"/>
            <a:ext cx="5148064" cy="484092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05089"/>
            <a:ext cx="3995936" cy="4697998"/>
          </a:xfrm>
          <a:prstGeom prst="rect">
            <a:avLst/>
          </a:prstGeom>
        </p:spPr>
      </p:pic>
      <p:sp>
        <p:nvSpPr>
          <p:cNvPr id="9" name="Aşağı Ok 8"/>
          <p:cNvSpPr/>
          <p:nvPr/>
        </p:nvSpPr>
        <p:spPr>
          <a:xfrm>
            <a:off x="7524328" y="3219822"/>
            <a:ext cx="144016" cy="1339737"/>
          </a:xfrm>
          <a:prstGeom prst="downArrow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Aşağı Ok 9"/>
          <p:cNvSpPr/>
          <p:nvPr/>
        </p:nvSpPr>
        <p:spPr>
          <a:xfrm rot="2703460">
            <a:off x="7561354" y="3905584"/>
            <a:ext cx="423057" cy="760299"/>
          </a:xfrm>
          <a:prstGeom prst="downArrow">
            <a:avLst>
              <a:gd name="adj1" fmla="val 50000"/>
              <a:gd name="adj2" fmla="val 2491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059832" y="357986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3131840" y="3579862"/>
            <a:ext cx="1512168" cy="86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Yuvarlatılmış Dikdörtgen 12"/>
          <p:cNvSpPr/>
          <p:nvPr/>
        </p:nvSpPr>
        <p:spPr>
          <a:xfrm>
            <a:off x="3006636" y="3507854"/>
            <a:ext cx="1854680" cy="9864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tr-TR" sz="2000" b="1" spc="50" dirty="0" smtClean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36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wrap="square" lIns="91440" tIns="45720" rIns="91440" bIns="45720">
        <a:spAutoFit/>
      </a:bodyPr>
      <a:lstStyle>
        <a:defPPr algn="ctr">
          <a:defRPr sz="2000" b="1" spc="50" dirty="0" smtClean="0">
            <a:ln w="9525" cmpd="sng">
              <a:noFill/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TM03457475[[fn=Çerçeve]]</Template>
  <TotalTime>6723</TotalTime>
  <Words>119</Words>
  <Application>Microsoft Office PowerPoint</Application>
  <PresentationFormat>Ekran Gösterisi (16:9)</PresentationFormat>
  <Paragraphs>116</Paragraphs>
  <Slides>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asus</dc:creator>
  <cp:lastModifiedBy>Saban ST. TUFEK</cp:lastModifiedBy>
  <cp:revision>400</cp:revision>
  <dcterms:created xsi:type="dcterms:W3CDTF">2017-05-26T16:53:42Z</dcterms:created>
  <dcterms:modified xsi:type="dcterms:W3CDTF">2023-04-26T11:21:47Z</dcterms:modified>
</cp:coreProperties>
</file>