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525" r:id="rId4"/>
    <p:sldId id="526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4" autoAdjust="0"/>
    <p:restoredTop sz="94464" autoAdjust="0"/>
  </p:normalViewPr>
  <p:slideViewPr>
    <p:cSldViewPr>
      <p:cViewPr varScale="1">
        <p:scale>
          <a:sx n="108" d="100"/>
          <a:sy n="108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48"/>
    </p:cViewPr>
  </p:sorterViewPr>
  <p:notesViewPr>
    <p:cSldViewPr>
      <p:cViewPr varScale="1">
        <p:scale>
          <a:sx n="57" d="100"/>
          <a:sy n="57" d="100"/>
        </p:scale>
        <p:origin x="17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75C7-D4C6-4003-896F-4355D1B0445A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0228-CF57-4664-90E2-C4A3D8A5D6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3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Resim" descr="A4-Sunum-Ruhsat-Kap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2000232" y="357166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MÜLKİYETİ BELEDİYEMİZE AİT KİRALIK TAŞINMAZLAR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25962"/>
              </p:ext>
            </p:extLst>
          </p:nvPr>
        </p:nvGraphicFramePr>
        <p:xfrm>
          <a:off x="1691680" y="855262"/>
          <a:ext cx="7166601" cy="4445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48">
                  <a:extLst>
                    <a:ext uri="{9D8B030D-6E8A-4147-A177-3AD203B41FA5}">
                      <a16:colId xmlns:a16="http://schemas.microsoft.com/office/drawing/2014/main" val="2827037144"/>
                    </a:ext>
                  </a:extLst>
                </a:gridCol>
                <a:gridCol w="2466319">
                  <a:extLst>
                    <a:ext uri="{9D8B030D-6E8A-4147-A177-3AD203B41FA5}">
                      <a16:colId xmlns:a16="http://schemas.microsoft.com/office/drawing/2014/main" val="3129838635"/>
                    </a:ext>
                  </a:extLst>
                </a:gridCol>
                <a:gridCol w="977185">
                  <a:extLst>
                    <a:ext uri="{9D8B030D-6E8A-4147-A177-3AD203B41FA5}">
                      <a16:colId xmlns:a16="http://schemas.microsoft.com/office/drawing/2014/main" val="2317242405"/>
                    </a:ext>
                  </a:extLst>
                </a:gridCol>
                <a:gridCol w="1099545">
                  <a:extLst>
                    <a:ext uri="{9D8B030D-6E8A-4147-A177-3AD203B41FA5}">
                      <a16:colId xmlns:a16="http://schemas.microsoft.com/office/drawing/2014/main" val="2655464984"/>
                    </a:ext>
                  </a:extLst>
                </a:gridCol>
                <a:gridCol w="429532">
                  <a:extLst>
                    <a:ext uri="{9D8B030D-6E8A-4147-A177-3AD203B41FA5}">
                      <a16:colId xmlns:a16="http://schemas.microsoft.com/office/drawing/2014/main" val="1231333178"/>
                    </a:ext>
                  </a:extLst>
                </a:gridCol>
                <a:gridCol w="1130691">
                  <a:extLst>
                    <a:ext uri="{9D8B030D-6E8A-4147-A177-3AD203B41FA5}">
                      <a16:colId xmlns:a16="http://schemas.microsoft.com/office/drawing/2014/main" val="2775702645"/>
                    </a:ext>
                  </a:extLst>
                </a:gridCol>
                <a:gridCol w="677981">
                  <a:extLst>
                    <a:ext uri="{9D8B030D-6E8A-4147-A177-3AD203B41FA5}">
                      <a16:colId xmlns:a16="http://schemas.microsoft.com/office/drawing/2014/main" val="918725267"/>
                    </a:ext>
                  </a:extLst>
                </a:gridCol>
              </a:tblGrid>
              <a:tr h="1902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Sıra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Mahalle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Ada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Parsel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Taşınmaz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Cinsi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Alan</a:t>
                      </a:r>
                      <a:br>
                        <a:rPr lang="tr-TR" sz="1200" dirty="0">
                          <a:effectLst/>
                        </a:rPr>
                      </a:br>
                      <a:r>
                        <a:rPr lang="tr-TR" sz="1200" dirty="0">
                          <a:effectLst/>
                        </a:rPr>
                        <a:t> (m2)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Muhammen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Bedel (10 Yıl)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Geçici 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Teminat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842019"/>
                  </a:ext>
                </a:extLst>
              </a:tr>
              <a:tr h="1258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Yeniköy Mahallesi 1171. Sokak No:4/1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15240 / 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1.800.000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54.000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8524944"/>
                  </a:ext>
                </a:extLst>
              </a:tr>
              <a:tr h="128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Yeniköy Mahallesi 1171. Sokak No:4/2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15241 / 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1.800.000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54.000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9062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91255"/>
              </p:ext>
            </p:extLst>
          </p:nvPr>
        </p:nvGraphicFramePr>
        <p:xfrm>
          <a:off x="1643125" y="363786"/>
          <a:ext cx="7272275" cy="964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030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02686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99159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15758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35866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47364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687978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96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Yeniköy Mahallesi 1171. Sokak No:4/1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15240 / 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1.800.000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54.000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1000" b="11151"/>
          <a:stretch/>
        </p:blipFill>
        <p:spPr>
          <a:xfrm>
            <a:off x="1663840" y="1328490"/>
            <a:ext cx="3397522" cy="512484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77" y="1328490"/>
            <a:ext cx="3854038" cy="5138717"/>
          </a:xfrm>
          <a:prstGeom prst="rect">
            <a:avLst/>
          </a:prstGeom>
        </p:spPr>
      </p:pic>
      <p:sp>
        <p:nvSpPr>
          <p:cNvPr id="10" name="Aşağı Ok 9"/>
          <p:cNvSpPr/>
          <p:nvPr/>
        </p:nvSpPr>
        <p:spPr>
          <a:xfrm rot="2714716">
            <a:off x="3491880" y="306896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5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4617"/>
              </p:ext>
            </p:extLst>
          </p:nvPr>
        </p:nvGraphicFramePr>
        <p:xfrm>
          <a:off x="1643125" y="363786"/>
          <a:ext cx="7272275" cy="964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030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02686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99159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15758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35866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47364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687978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96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Yeniköy Mahallesi 1171. Sokak </a:t>
                      </a:r>
                      <a:r>
                        <a:rPr lang="tr-TR" sz="1200" dirty="0" smtClean="0">
                          <a:effectLst/>
                        </a:rPr>
                        <a:t>No:4/2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15241 </a:t>
                      </a:r>
                      <a:r>
                        <a:rPr lang="tr-TR" sz="1200" dirty="0">
                          <a:effectLst/>
                        </a:rPr>
                        <a:t>/ 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1.800.000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54.000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1000" b="11151"/>
          <a:stretch/>
        </p:blipFill>
        <p:spPr>
          <a:xfrm>
            <a:off x="1663840" y="1328490"/>
            <a:ext cx="3397522" cy="51248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5" y="1328490"/>
            <a:ext cx="3843635" cy="5124846"/>
          </a:xfrm>
          <a:prstGeom prst="rect">
            <a:avLst/>
          </a:prstGeom>
        </p:spPr>
      </p:pic>
      <p:sp>
        <p:nvSpPr>
          <p:cNvPr id="9" name="Aşağı Ok 8"/>
          <p:cNvSpPr/>
          <p:nvPr/>
        </p:nvSpPr>
        <p:spPr>
          <a:xfrm rot="7895716">
            <a:off x="3460924" y="375546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9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80</Words>
  <Application>Microsoft Office PowerPoint</Application>
  <PresentationFormat>Ekran Gösterisi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Ahmet AK. KAHVECI</cp:lastModifiedBy>
  <cp:revision>222</cp:revision>
  <dcterms:created xsi:type="dcterms:W3CDTF">2019-12-30T18:53:07Z</dcterms:created>
  <dcterms:modified xsi:type="dcterms:W3CDTF">2023-10-24T13:22:24Z</dcterms:modified>
</cp:coreProperties>
</file>