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819" r:id="rId2"/>
    <p:sldId id="853" r:id="rId3"/>
    <p:sldId id="854" r:id="rId4"/>
    <p:sldId id="855" r:id="rId5"/>
    <p:sldId id="856" r:id="rId6"/>
    <p:sldId id="857" r:id="rId7"/>
    <p:sldId id="858" r:id="rId8"/>
    <p:sldId id="859" r:id="rId9"/>
    <p:sldId id="860" r:id="rId10"/>
    <p:sldId id="861" r:id="rId11"/>
    <p:sldId id="862" r:id="rId12"/>
    <p:sldId id="863" r:id="rId13"/>
    <p:sldId id="864" r:id="rId14"/>
    <p:sldId id="865" r:id="rId15"/>
    <p:sldId id="866" r:id="rId16"/>
    <p:sldId id="867" r:id="rId17"/>
    <p:sldId id="868" r:id="rId18"/>
    <p:sldId id="869" r:id="rId19"/>
    <p:sldId id="870" r:id="rId20"/>
  </p:sldIdLst>
  <p:sldSz cx="9144000" cy="5143500" type="screen16x9"/>
  <p:notesSz cx="6858000" cy="9144000"/>
  <p:defaultTextStyle>
    <a:defPPr>
      <a:defRPr lang="tr-TR"/>
    </a:defPPr>
    <a:lvl1pPr marL="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3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D0D8E8"/>
    <a:srgbClr val="616161"/>
    <a:srgbClr val="656565"/>
    <a:srgbClr val="E3DFD7"/>
    <a:srgbClr val="EEEADE"/>
    <a:srgbClr val="00BCE4"/>
    <a:srgbClr val="00BBE4"/>
    <a:srgbClr val="6F196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8" autoAdjust="0"/>
    <p:restoredTop sz="95041" autoAdjust="0"/>
  </p:normalViewPr>
  <p:slideViewPr>
    <p:cSldViewPr>
      <p:cViewPr varScale="1">
        <p:scale>
          <a:sx n="145" d="100"/>
          <a:sy n="145" d="100"/>
        </p:scale>
        <p:origin x="786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D4ABF-C9FE-40E9-896F-BEE80D1F328B}" type="datetimeFigureOut">
              <a:rPr lang="tr-TR" smtClean="0"/>
              <a:pPr/>
              <a:t>12.12.2023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76BD8-935A-4076-8E35-A8F4F5683A5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76BD8-935A-4076-8E35-A8F4F5683A5D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283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12.12.2023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12.12.2023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12.12.2023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12.12.2023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12.12.2023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12.12.2023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12.12.2023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12.12.2023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12.12.2023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12.12.2023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12.12.2023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2A91-E560-4C91-85B5-4D41C7066D11}" type="datetimeFigureOut">
              <a:rPr lang="tr-TR" smtClean="0"/>
              <a:pPr/>
              <a:t>12.12.2023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10352"/>
            <a:ext cx="5508102" cy="4446001"/>
          </a:xfrm>
          <a:prstGeom prst="rect">
            <a:avLst/>
          </a:prstGeom>
          <a:solidFill>
            <a:srgbClr val="FF0000"/>
          </a:solidFill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323893"/>
              </p:ext>
            </p:extLst>
          </p:nvPr>
        </p:nvGraphicFramePr>
        <p:xfrm>
          <a:off x="0" y="0"/>
          <a:ext cx="9143998" cy="710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3211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923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Kazımkarabekir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12143/3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Ihlamur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B 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4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GB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Mesken(3+1)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155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1.800.000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55.000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52"/>
            <a:ext cx="3635895" cy="4446001"/>
          </a:xfrm>
          <a:prstGeom prst="rect">
            <a:avLst/>
          </a:prstGeom>
        </p:spPr>
      </p:pic>
      <p:sp>
        <p:nvSpPr>
          <p:cNvPr id="3" name="Serbest Form 2"/>
          <p:cNvSpPr/>
          <p:nvPr/>
        </p:nvSpPr>
        <p:spPr>
          <a:xfrm>
            <a:off x="1043608" y="3507854"/>
            <a:ext cx="1234440" cy="418011"/>
          </a:xfrm>
          <a:custGeom>
            <a:avLst/>
            <a:gdLst>
              <a:gd name="connsiteX0" fmla="*/ 372291 w 1234440"/>
              <a:gd name="connsiteY0" fmla="*/ 418011 h 418011"/>
              <a:gd name="connsiteX1" fmla="*/ 372291 w 1234440"/>
              <a:gd name="connsiteY1" fmla="*/ 418011 h 418011"/>
              <a:gd name="connsiteX2" fmla="*/ 1234440 w 1234440"/>
              <a:gd name="connsiteY2" fmla="*/ 228600 h 418011"/>
              <a:gd name="connsiteX3" fmla="*/ 1227908 w 1234440"/>
              <a:gd name="connsiteY3" fmla="*/ 0 h 418011"/>
              <a:gd name="connsiteX4" fmla="*/ 679268 w 1234440"/>
              <a:gd name="connsiteY4" fmla="*/ 0 h 418011"/>
              <a:gd name="connsiteX5" fmla="*/ 398417 w 1234440"/>
              <a:gd name="connsiteY5" fmla="*/ 39189 h 418011"/>
              <a:gd name="connsiteX6" fmla="*/ 32657 w 1234440"/>
              <a:gd name="connsiteY6" fmla="*/ 26126 h 418011"/>
              <a:gd name="connsiteX7" fmla="*/ 0 w 1234440"/>
              <a:gd name="connsiteY7" fmla="*/ 254726 h 418011"/>
              <a:gd name="connsiteX8" fmla="*/ 372291 w 1234440"/>
              <a:gd name="connsiteY8" fmla="*/ 418011 h 4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4440" h="418011">
                <a:moveTo>
                  <a:pt x="372291" y="418011"/>
                </a:moveTo>
                <a:lnTo>
                  <a:pt x="372291" y="418011"/>
                </a:lnTo>
                <a:lnTo>
                  <a:pt x="1234440" y="228600"/>
                </a:lnTo>
                <a:lnTo>
                  <a:pt x="1227908" y="0"/>
                </a:lnTo>
                <a:lnTo>
                  <a:pt x="679268" y="0"/>
                </a:lnTo>
                <a:lnTo>
                  <a:pt x="398417" y="39189"/>
                </a:lnTo>
                <a:lnTo>
                  <a:pt x="32657" y="26126"/>
                </a:lnTo>
                <a:lnTo>
                  <a:pt x="0" y="254726"/>
                </a:lnTo>
                <a:lnTo>
                  <a:pt x="372291" y="418011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Aşağı Ok 3"/>
          <p:cNvSpPr/>
          <p:nvPr/>
        </p:nvSpPr>
        <p:spPr>
          <a:xfrm>
            <a:off x="7092280" y="2067694"/>
            <a:ext cx="144016" cy="7920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6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782846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Anbar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13052/1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Anbarlı Konağı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Mesken(2+1)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1.550.000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7" y="710350"/>
            <a:ext cx="4788024" cy="443314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0349"/>
            <a:ext cx="4355976" cy="4433149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1690653" y="1980104"/>
            <a:ext cx="1217007" cy="361813"/>
          </a:xfrm>
          <a:custGeom>
            <a:avLst/>
            <a:gdLst>
              <a:gd name="connsiteX0" fmla="*/ 0 w 1217007"/>
              <a:gd name="connsiteY0" fmla="*/ 230244 h 361813"/>
              <a:gd name="connsiteX1" fmla="*/ 473646 w 1217007"/>
              <a:gd name="connsiteY1" fmla="*/ 0 h 361813"/>
              <a:gd name="connsiteX2" fmla="*/ 651264 w 1217007"/>
              <a:gd name="connsiteY2" fmla="*/ 118411 h 361813"/>
              <a:gd name="connsiteX3" fmla="*/ 953871 w 1217007"/>
              <a:gd name="connsiteY3" fmla="*/ 32892 h 361813"/>
              <a:gd name="connsiteX4" fmla="*/ 1190694 w 1217007"/>
              <a:gd name="connsiteY4" fmla="*/ 131568 h 361813"/>
              <a:gd name="connsiteX5" fmla="*/ 1217007 w 1217007"/>
              <a:gd name="connsiteY5" fmla="*/ 309185 h 361813"/>
              <a:gd name="connsiteX6" fmla="*/ 934135 w 1217007"/>
              <a:gd name="connsiteY6" fmla="*/ 157882 h 361813"/>
              <a:gd name="connsiteX7" fmla="*/ 638107 w 1217007"/>
              <a:gd name="connsiteY7" fmla="*/ 249979 h 361813"/>
              <a:gd name="connsiteX8" fmla="*/ 467068 w 1217007"/>
              <a:gd name="connsiteY8" fmla="*/ 118411 h 361813"/>
              <a:gd name="connsiteX9" fmla="*/ 26314 w 1217007"/>
              <a:gd name="connsiteY9" fmla="*/ 361813 h 361813"/>
              <a:gd name="connsiteX10" fmla="*/ 0 w 1217007"/>
              <a:gd name="connsiteY10" fmla="*/ 230244 h 36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007" h="361813">
                <a:moveTo>
                  <a:pt x="0" y="230244"/>
                </a:moveTo>
                <a:lnTo>
                  <a:pt x="473646" y="0"/>
                </a:lnTo>
                <a:lnTo>
                  <a:pt x="651264" y="118411"/>
                </a:lnTo>
                <a:lnTo>
                  <a:pt x="953871" y="32892"/>
                </a:lnTo>
                <a:lnTo>
                  <a:pt x="1190694" y="131568"/>
                </a:lnTo>
                <a:lnTo>
                  <a:pt x="1217007" y="309185"/>
                </a:lnTo>
                <a:lnTo>
                  <a:pt x="934135" y="157882"/>
                </a:lnTo>
                <a:lnTo>
                  <a:pt x="638107" y="249979"/>
                </a:lnTo>
                <a:lnTo>
                  <a:pt x="467068" y="118411"/>
                </a:lnTo>
                <a:lnTo>
                  <a:pt x="26314" y="361813"/>
                </a:lnTo>
                <a:lnTo>
                  <a:pt x="0" y="230244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5804294" y="2161010"/>
            <a:ext cx="216024" cy="73388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038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710927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Anbar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13052/1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Anbarlı Konağı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Mesken(2+1)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1.550.000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715613"/>
            <a:ext cx="4766905" cy="440816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51"/>
            <a:ext cx="4355976" cy="4433149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1381468" y="1519614"/>
            <a:ext cx="1427516" cy="651264"/>
          </a:xfrm>
          <a:custGeom>
            <a:avLst/>
            <a:gdLst>
              <a:gd name="connsiteX0" fmla="*/ 19735 w 1427516"/>
              <a:gd name="connsiteY0" fmla="*/ 184196 h 651264"/>
              <a:gd name="connsiteX1" fmla="*/ 348656 w 1427516"/>
              <a:gd name="connsiteY1" fmla="*/ 0 h 651264"/>
              <a:gd name="connsiteX2" fmla="*/ 1427516 w 1427516"/>
              <a:gd name="connsiteY2" fmla="*/ 440754 h 651264"/>
              <a:gd name="connsiteX3" fmla="*/ 1407781 w 1427516"/>
              <a:gd name="connsiteY3" fmla="*/ 651264 h 651264"/>
              <a:gd name="connsiteX4" fmla="*/ 315764 w 1427516"/>
              <a:gd name="connsiteY4" fmla="*/ 230245 h 651264"/>
              <a:gd name="connsiteX5" fmla="*/ 0 w 1427516"/>
              <a:gd name="connsiteY5" fmla="*/ 401284 h 651264"/>
              <a:gd name="connsiteX6" fmla="*/ 19735 w 1427516"/>
              <a:gd name="connsiteY6" fmla="*/ 184196 h 6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7516" h="651264">
                <a:moveTo>
                  <a:pt x="19735" y="184196"/>
                </a:moveTo>
                <a:lnTo>
                  <a:pt x="348656" y="0"/>
                </a:lnTo>
                <a:lnTo>
                  <a:pt x="1427516" y="440754"/>
                </a:lnTo>
                <a:lnTo>
                  <a:pt x="1407781" y="651264"/>
                </a:lnTo>
                <a:lnTo>
                  <a:pt x="315764" y="230245"/>
                </a:lnTo>
                <a:lnTo>
                  <a:pt x="0" y="401284"/>
                </a:lnTo>
                <a:lnTo>
                  <a:pt x="19735" y="184196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5796136" y="2170878"/>
            <a:ext cx="144016" cy="6889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80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248481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Kazımkarabekir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12143/3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Korkmaz Park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01" y="710352"/>
            <a:ext cx="5404988" cy="443314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0351"/>
            <a:ext cx="3750223" cy="4433149"/>
          </a:xfrm>
          <a:prstGeom prst="rect">
            <a:avLst/>
          </a:prstGeom>
        </p:spPr>
      </p:pic>
      <p:sp>
        <p:nvSpPr>
          <p:cNvPr id="5" name="Serbest Form 4"/>
          <p:cNvSpPr/>
          <p:nvPr/>
        </p:nvSpPr>
        <p:spPr>
          <a:xfrm>
            <a:off x="2051720" y="3291830"/>
            <a:ext cx="454025" cy="466725"/>
          </a:xfrm>
          <a:custGeom>
            <a:avLst/>
            <a:gdLst>
              <a:gd name="connsiteX0" fmla="*/ 0 w 454025"/>
              <a:gd name="connsiteY0" fmla="*/ 12700 h 466725"/>
              <a:gd name="connsiteX1" fmla="*/ 0 w 454025"/>
              <a:gd name="connsiteY1" fmla="*/ 12700 h 466725"/>
              <a:gd name="connsiteX2" fmla="*/ 6350 w 454025"/>
              <a:gd name="connsiteY2" fmla="*/ 466725 h 466725"/>
              <a:gd name="connsiteX3" fmla="*/ 454025 w 454025"/>
              <a:gd name="connsiteY3" fmla="*/ 454025 h 466725"/>
              <a:gd name="connsiteX4" fmla="*/ 431800 w 454025"/>
              <a:gd name="connsiteY4" fmla="*/ 0 h 466725"/>
              <a:gd name="connsiteX5" fmla="*/ 0 w 454025"/>
              <a:gd name="connsiteY5" fmla="*/ 1270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025" h="466725">
                <a:moveTo>
                  <a:pt x="0" y="12700"/>
                </a:moveTo>
                <a:lnTo>
                  <a:pt x="0" y="12700"/>
                </a:lnTo>
                <a:cubicBezTo>
                  <a:pt x="2117" y="164042"/>
                  <a:pt x="4233" y="315383"/>
                  <a:pt x="6350" y="466725"/>
                </a:cubicBezTo>
                <a:lnTo>
                  <a:pt x="454025" y="454025"/>
                </a:lnTo>
                <a:lnTo>
                  <a:pt x="431800" y="0"/>
                </a:lnTo>
                <a:lnTo>
                  <a:pt x="0" y="127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7092280" y="1779662"/>
            <a:ext cx="144016" cy="7920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658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321793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Kazımkarabekir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13105/1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Malazgirt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1.960.000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50" y="702945"/>
            <a:ext cx="5514947" cy="444055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52"/>
            <a:ext cx="3629049" cy="4448174"/>
          </a:xfrm>
          <a:prstGeom prst="rect">
            <a:avLst/>
          </a:prstGeom>
        </p:spPr>
      </p:pic>
      <p:sp>
        <p:nvSpPr>
          <p:cNvPr id="5" name="Serbest Form 4"/>
          <p:cNvSpPr/>
          <p:nvPr/>
        </p:nvSpPr>
        <p:spPr>
          <a:xfrm>
            <a:off x="1270000" y="3409950"/>
            <a:ext cx="857250" cy="387350"/>
          </a:xfrm>
          <a:custGeom>
            <a:avLst/>
            <a:gdLst>
              <a:gd name="connsiteX0" fmla="*/ 50800 w 857250"/>
              <a:gd name="connsiteY0" fmla="*/ 0 h 387350"/>
              <a:gd name="connsiteX1" fmla="*/ 844550 w 857250"/>
              <a:gd name="connsiteY1" fmla="*/ 44450 h 387350"/>
              <a:gd name="connsiteX2" fmla="*/ 857250 w 857250"/>
              <a:gd name="connsiteY2" fmla="*/ 387350 h 387350"/>
              <a:gd name="connsiteX3" fmla="*/ 0 w 857250"/>
              <a:gd name="connsiteY3" fmla="*/ 381000 h 387350"/>
              <a:gd name="connsiteX4" fmla="*/ 0 w 857250"/>
              <a:gd name="connsiteY4" fmla="*/ 323850 h 387350"/>
              <a:gd name="connsiteX5" fmla="*/ 50800 w 857250"/>
              <a:gd name="connsiteY5" fmla="*/ 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250" h="387350">
                <a:moveTo>
                  <a:pt x="50800" y="0"/>
                </a:moveTo>
                <a:lnTo>
                  <a:pt x="844550" y="44450"/>
                </a:lnTo>
                <a:lnTo>
                  <a:pt x="857250" y="387350"/>
                </a:lnTo>
                <a:lnTo>
                  <a:pt x="0" y="381000"/>
                </a:lnTo>
                <a:lnTo>
                  <a:pt x="0" y="323850"/>
                </a:lnTo>
                <a:lnTo>
                  <a:pt x="508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Serbest Form 5"/>
          <p:cNvSpPr/>
          <p:nvPr/>
        </p:nvSpPr>
        <p:spPr>
          <a:xfrm>
            <a:off x="2411760" y="3363838"/>
            <a:ext cx="644550" cy="381000"/>
          </a:xfrm>
          <a:custGeom>
            <a:avLst/>
            <a:gdLst>
              <a:gd name="connsiteX0" fmla="*/ 6350 w 869950"/>
              <a:gd name="connsiteY0" fmla="*/ 0 h 381000"/>
              <a:gd name="connsiteX1" fmla="*/ 6350 w 869950"/>
              <a:gd name="connsiteY1" fmla="*/ 0 h 381000"/>
              <a:gd name="connsiteX2" fmla="*/ 88900 w 869950"/>
              <a:gd name="connsiteY2" fmla="*/ 6350 h 381000"/>
              <a:gd name="connsiteX3" fmla="*/ 819150 w 869950"/>
              <a:gd name="connsiteY3" fmla="*/ 12700 h 381000"/>
              <a:gd name="connsiteX4" fmla="*/ 825500 w 869950"/>
              <a:gd name="connsiteY4" fmla="*/ 107950 h 381000"/>
              <a:gd name="connsiteX5" fmla="*/ 869950 w 869950"/>
              <a:gd name="connsiteY5" fmla="*/ 381000 h 381000"/>
              <a:gd name="connsiteX6" fmla="*/ 0 w 869950"/>
              <a:gd name="connsiteY6" fmla="*/ 374650 h 381000"/>
              <a:gd name="connsiteX7" fmla="*/ 6350 w 869950"/>
              <a:gd name="connsiteY7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950" h="381000">
                <a:moveTo>
                  <a:pt x="6350" y="0"/>
                </a:moveTo>
                <a:lnTo>
                  <a:pt x="6350" y="0"/>
                </a:lnTo>
                <a:lnTo>
                  <a:pt x="88900" y="6350"/>
                </a:lnTo>
                <a:lnTo>
                  <a:pt x="819150" y="12700"/>
                </a:lnTo>
                <a:cubicBezTo>
                  <a:pt x="826902" y="82472"/>
                  <a:pt x="825500" y="50683"/>
                  <a:pt x="825500" y="107950"/>
                </a:cubicBezTo>
                <a:lnTo>
                  <a:pt x="869950" y="381000"/>
                </a:lnTo>
                <a:lnTo>
                  <a:pt x="0" y="374650"/>
                </a:lnTo>
                <a:lnTo>
                  <a:pt x="635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Aşağı Ok 6"/>
          <p:cNvSpPr/>
          <p:nvPr/>
        </p:nvSpPr>
        <p:spPr>
          <a:xfrm>
            <a:off x="6444208" y="3075806"/>
            <a:ext cx="144016" cy="4320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244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868890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Kazımkarabekir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13105/1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Malazgirt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1.180.000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710351"/>
            <a:ext cx="5214784" cy="443314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" y="710352"/>
            <a:ext cx="3907058" cy="4427294"/>
          </a:xfrm>
          <a:prstGeom prst="rect">
            <a:avLst/>
          </a:prstGeom>
        </p:spPr>
      </p:pic>
      <p:sp>
        <p:nvSpPr>
          <p:cNvPr id="5" name="Serbest Form 4"/>
          <p:cNvSpPr/>
          <p:nvPr/>
        </p:nvSpPr>
        <p:spPr>
          <a:xfrm>
            <a:off x="1547664" y="3363838"/>
            <a:ext cx="1008112" cy="381000"/>
          </a:xfrm>
          <a:custGeom>
            <a:avLst/>
            <a:gdLst>
              <a:gd name="connsiteX0" fmla="*/ 6350 w 869950"/>
              <a:gd name="connsiteY0" fmla="*/ 0 h 381000"/>
              <a:gd name="connsiteX1" fmla="*/ 6350 w 869950"/>
              <a:gd name="connsiteY1" fmla="*/ 0 h 381000"/>
              <a:gd name="connsiteX2" fmla="*/ 88900 w 869950"/>
              <a:gd name="connsiteY2" fmla="*/ 6350 h 381000"/>
              <a:gd name="connsiteX3" fmla="*/ 819150 w 869950"/>
              <a:gd name="connsiteY3" fmla="*/ 12700 h 381000"/>
              <a:gd name="connsiteX4" fmla="*/ 825500 w 869950"/>
              <a:gd name="connsiteY4" fmla="*/ 107950 h 381000"/>
              <a:gd name="connsiteX5" fmla="*/ 869950 w 869950"/>
              <a:gd name="connsiteY5" fmla="*/ 381000 h 381000"/>
              <a:gd name="connsiteX6" fmla="*/ 0 w 869950"/>
              <a:gd name="connsiteY6" fmla="*/ 374650 h 381000"/>
              <a:gd name="connsiteX7" fmla="*/ 6350 w 869950"/>
              <a:gd name="connsiteY7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950" h="381000">
                <a:moveTo>
                  <a:pt x="6350" y="0"/>
                </a:moveTo>
                <a:lnTo>
                  <a:pt x="6350" y="0"/>
                </a:lnTo>
                <a:lnTo>
                  <a:pt x="88900" y="6350"/>
                </a:lnTo>
                <a:lnTo>
                  <a:pt x="819150" y="12700"/>
                </a:lnTo>
                <a:cubicBezTo>
                  <a:pt x="826902" y="82472"/>
                  <a:pt x="825500" y="50683"/>
                  <a:pt x="825500" y="107950"/>
                </a:cubicBezTo>
                <a:lnTo>
                  <a:pt x="869950" y="381000"/>
                </a:lnTo>
                <a:lnTo>
                  <a:pt x="0" y="374650"/>
                </a:lnTo>
                <a:lnTo>
                  <a:pt x="635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6516216" y="3075806"/>
            <a:ext cx="144016" cy="4320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72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191819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Kazımkarabekir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13103/2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Erciyes Park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11" y="710351"/>
            <a:ext cx="5404988" cy="441409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51"/>
            <a:ext cx="3750115" cy="4414098"/>
          </a:xfrm>
          <a:prstGeom prst="rect">
            <a:avLst/>
          </a:prstGeom>
        </p:spPr>
      </p:pic>
      <p:sp>
        <p:nvSpPr>
          <p:cNvPr id="5" name="Serbest Form 4"/>
          <p:cNvSpPr/>
          <p:nvPr/>
        </p:nvSpPr>
        <p:spPr>
          <a:xfrm>
            <a:off x="1547664" y="3507854"/>
            <a:ext cx="1136650" cy="406400"/>
          </a:xfrm>
          <a:custGeom>
            <a:avLst/>
            <a:gdLst>
              <a:gd name="connsiteX0" fmla="*/ 31750 w 1136650"/>
              <a:gd name="connsiteY0" fmla="*/ 0 h 406400"/>
              <a:gd name="connsiteX1" fmla="*/ 31750 w 1136650"/>
              <a:gd name="connsiteY1" fmla="*/ 0 h 406400"/>
              <a:gd name="connsiteX2" fmla="*/ 0 w 1136650"/>
              <a:gd name="connsiteY2" fmla="*/ 393700 h 406400"/>
              <a:gd name="connsiteX3" fmla="*/ 1136650 w 1136650"/>
              <a:gd name="connsiteY3" fmla="*/ 406400 h 406400"/>
              <a:gd name="connsiteX4" fmla="*/ 1130300 w 1136650"/>
              <a:gd name="connsiteY4" fmla="*/ 330200 h 406400"/>
              <a:gd name="connsiteX5" fmla="*/ 1104900 w 1136650"/>
              <a:gd name="connsiteY5" fmla="*/ 25400 h 406400"/>
              <a:gd name="connsiteX6" fmla="*/ 31750 w 1136650"/>
              <a:gd name="connsiteY6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6650" h="406400">
                <a:moveTo>
                  <a:pt x="31750" y="0"/>
                </a:moveTo>
                <a:lnTo>
                  <a:pt x="31750" y="0"/>
                </a:lnTo>
                <a:lnTo>
                  <a:pt x="0" y="393700"/>
                </a:lnTo>
                <a:lnTo>
                  <a:pt x="1136650" y="406400"/>
                </a:lnTo>
                <a:lnTo>
                  <a:pt x="1130300" y="330200"/>
                </a:lnTo>
                <a:lnTo>
                  <a:pt x="1104900" y="25400"/>
                </a:lnTo>
                <a:lnTo>
                  <a:pt x="3175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6084168" y="2139702"/>
            <a:ext cx="144016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6113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598616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12655/4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İnci Konağı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 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99" y="710351"/>
            <a:ext cx="5470598" cy="443314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51"/>
            <a:ext cx="3678599" cy="443314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82914" y="3385978"/>
            <a:ext cx="7094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Aşağı Ok 2"/>
          <p:cNvSpPr/>
          <p:nvPr/>
        </p:nvSpPr>
        <p:spPr>
          <a:xfrm>
            <a:off x="6012160" y="3219822"/>
            <a:ext cx="144016" cy="57606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7959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230460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12655/4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İnci Konağı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 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00" y="710351"/>
            <a:ext cx="5470598" cy="443314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52"/>
            <a:ext cx="3673400" cy="443314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411760" y="3579862"/>
            <a:ext cx="5040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5940152" y="3291830"/>
            <a:ext cx="144016" cy="57606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3583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507516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12655/4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İnci Konağı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 /B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09" y="709745"/>
            <a:ext cx="5364086" cy="443375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743"/>
            <a:ext cx="3779912" cy="443375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971600" y="3435846"/>
            <a:ext cx="5040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6084168" y="3435846"/>
            <a:ext cx="144016" cy="5040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859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650745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12655/4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İnci Konağı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 /B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710351"/>
            <a:ext cx="5711318" cy="443314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52"/>
            <a:ext cx="3419872" cy="443314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483768" y="3507854"/>
            <a:ext cx="5040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5940152" y="3291830"/>
            <a:ext cx="144016" cy="6480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16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334848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Kazımkarabekir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13103/2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Erciyes Park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Mesken(2+1)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1.550.000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98" y="708325"/>
            <a:ext cx="5404988" cy="4435173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325"/>
            <a:ext cx="3760398" cy="4435174"/>
          </a:xfrm>
          <a:prstGeom prst="rect">
            <a:avLst/>
          </a:prstGeom>
        </p:spPr>
      </p:pic>
      <p:sp>
        <p:nvSpPr>
          <p:cNvPr id="3" name="Serbest Form 2"/>
          <p:cNvSpPr/>
          <p:nvPr/>
        </p:nvSpPr>
        <p:spPr>
          <a:xfrm rot="21430203">
            <a:off x="1071451" y="3075806"/>
            <a:ext cx="1670050" cy="647700"/>
          </a:xfrm>
          <a:custGeom>
            <a:avLst/>
            <a:gdLst>
              <a:gd name="connsiteX0" fmla="*/ 0 w 1670050"/>
              <a:gd name="connsiteY0" fmla="*/ 514350 h 647700"/>
              <a:gd name="connsiteX1" fmla="*/ 1016000 w 1670050"/>
              <a:gd name="connsiteY1" fmla="*/ 412750 h 647700"/>
              <a:gd name="connsiteX2" fmla="*/ 1670050 w 1670050"/>
              <a:gd name="connsiteY2" fmla="*/ 647700 h 647700"/>
              <a:gd name="connsiteX3" fmla="*/ 1644650 w 1670050"/>
              <a:gd name="connsiteY3" fmla="*/ 596900 h 647700"/>
              <a:gd name="connsiteX4" fmla="*/ 1670050 w 1670050"/>
              <a:gd name="connsiteY4" fmla="*/ 266700 h 647700"/>
              <a:gd name="connsiteX5" fmla="*/ 984250 w 1670050"/>
              <a:gd name="connsiteY5" fmla="*/ 0 h 647700"/>
              <a:gd name="connsiteX6" fmla="*/ 25400 w 1670050"/>
              <a:gd name="connsiteY6" fmla="*/ 158750 h 647700"/>
              <a:gd name="connsiteX7" fmla="*/ 0 w 1670050"/>
              <a:gd name="connsiteY7" fmla="*/ 51435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0050" h="647700">
                <a:moveTo>
                  <a:pt x="0" y="514350"/>
                </a:moveTo>
                <a:lnTo>
                  <a:pt x="1016000" y="412750"/>
                </a:lnTo>
                <a:lnTo>
                  <a:pt x="1670050" y="647700"/>
                </a:lnTo>
                <a:lnTo>
                  <a:pt x="1644650" y="596900"/>
                </a:lnTo>
                <a:lnTo>
                  <a:pt x="1670050" y="266700"/>
                </a:lnTo>
                <a:lnTo>
                  <a:pt x="984250" y="0"/>
                </a:lnTo>
                <a:lnTo>
                  <a:pt x="25400" y="158750"/>
                </a:lnTo>
                <a:lnTo>
                  <a:pt x="0" y="51435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6084168" y="1995686"/>
            <a:ext cx="144016" cy="4320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043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019166"/>
              </p:ext>
            </p:extLst>
          </p:nvPr>
        </p:nvGraphicFramePr>
        <p:xfrm>
          <a:off x="0" y="15026"/>
          <a:ext cx="9144001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2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8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4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4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4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Kazımkarabekir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13103/2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Erciyes Park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Mesken(2+1)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1.490.000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10351"/>
            <a:ext cx="5508103" cy="443314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51"/>
            <a:ext cx="3635894" cy="4429079"/>
          </a:xfrm>
          <a:prstGeom prst="rect">
            <a:avLst/>
          </a:prstGeom>
        </p:spPr>
      </p:pic>
      <p:sp>
        <p:nvSpPr>
          <p:cNvPr id="5" name="Serbest Form 4"/>
          <p:cNvSpPr/>
          <p:nvPr/>
        </p:nvSpPr>
        <p:spPr>
          <a:xfrm>
            <a:off x="1619672" y="2067694"/>
            <a:ext cx="864096" cy="323850"/>
          </a:xfrm>
          <a:custGeom>
            <a:avLst/>
            <a:gdLst>
              <a:gd name="connsiteX0" fmla="*/ 0 w 819150"/>
              <a:gd name="connsiteY0" fmla="*/ 196850 h 323850"/>
              <a:gd name="connsiteX1" fmla="*/ 819150 w 819150"/>
              <a:gd name="connsiteY1" fmla="*/ 323850 h 323850"/>
              <a:gd name="connsiteX2" fmla="*/ 793750 w 819150"/>
              <a:gd name="connsiteY2" fmla="*/ 152400 h 323850"/>
              <a:gd name="connsiteX3" fmla="*/ 25400 w 819150"/>
              <a:gd name="connsiteY3" fmla="*/ 0 h 323850"/>
              <a:gd name="connsiteX4" fmla="*/ 0 w 819150"/>
              <a:gd name="connsiteY4" fmla="*/ 196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323850">
                <a:moveTo>
                  <a:pt x="0" y="196850"/>
                </a:moveTo>
                <a:lnTo>
                  <a:pt x="819150" y="323850"/>
                </a:lnTo>
                <a:lnTo>
                  <a:pt x="793750" y="152400"/>
                </a:lnTo>
                <a:lnTo>
                  <a:pt x="25400" y="0"/>
                </a:lnTo>
                <a:lnTo>
                  <a:pt x="0" y="19685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6012160" y="1923678"/>
            <a:ext cx="144016" cy="5040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26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508981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12751/1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Umut Konağı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Mesken(2+1)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1.690.000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00" y="708983"/>
            <a:ext cx="5470598" cy="443135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10351"/>
            <a:ext cx="3673402" cy="4431354"/>
          </a:xfrm>
          <a:prstGeom prst="rect">
            <a:avLst/>
          </a:prstGeom>
        </p:spPr>
      </p:pic>
      <p:sp>
        <p:nvSpPr>
          <p:cNvPr id="11" name="Serbest Form 10"/>
          <p:cNvSpPr/>
          <p:nvPr/>
        </p:nvSpPr>
        <p:spPr>
          <a:xfrm>
            <a:off x="1331640" y="1563638"/>
            <a:ext cx="1224136" cy="470263"/>
          </a:xfrm>
          <a:custGeom>
            <a:avLst/>
            <a:gdLst>
              <a:gd name="connsiteX0" fmla="*/ 724988 w 1123406"/>
              <a:gd name="connsiteY0" fmla="*/ 195943 h 470263"/>
              <a:gd name="connsiteX1" fmla="*/ 0 w 1123406"/>
              <a:gd name="connsiteY1" fmla="*/ 418012 h 470263"/>
              <a:gd name="connsiteX2" fmla="*/ 19594 w 1123406"/>
              <a:gd name="connsiteY2" fmla="*/ 202475 h 470263"/>
              <a:gd name="connsiteX3" fmla="*/ 698863 w 1123406"/>
              <a:gd name="connsiteY3" fmla="*/ 0 h 470263"/>
              <a:gd name="connsiteX4" fmla="*/ 1123406 w 1123406"/>
              <a:gd name="connsiteY4" fmla="*/ 346166 h 470263"/>
              <a:gd name="connsiteX5" fmla="*/ 1103811 w 1123406"/>
              <a:gd name="connsiteY5" fmla="*/ 470263 h 470263"/>
              <a:gd name="connsiteX6" fmla="*/ 724988 w 1123406"/>
              <a:gd name="connsiteY6" fmla="*/ 195943 h 47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06" h="470263">
                <a:moveTo>
                  <a:pt x="724988" y="195943"/>
                </a:moveTo>
                <a:lnTo>
                  <a:pt x="0" y="418012"/>
                </a:lnTo>
                <a:lnTo>
                  <a:pt x="19594" y="202475"/>
                </a:lnTo>
                <a:lnTo>
                  <a:pt x="698863" y="0"/>
                </a:lnTo>
                <a:lnTo>
                  <a:pt x="1123406" y="346166"/>
                </a:lnTo>
                <a:lnTo>
                  <a:pt x="1103811" y="470263"/>
                </a:lnTo>
                <a:lnTo>
                  <a:pt x="724988" y="195943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Aşağı Ok 2"/>
          <p:cNvSpPr/>
          <p:nvPr/>
        </p:nvSpPr>
        <p:spPr>
          <a:xfrm>
            <a:off x="5724128" y="3075806"/>
            <a:ext cx="144016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79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389801"/>
              </p:ext>
            </p:extLst>
          </p:nvPr>
        </p:nvGraphicFramePr>
        <p:xfrm>
          <a:off x="0" y="15026"/>
          <a:ext cx="9144000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2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8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4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1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25246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12751/1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Umut Konağı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Mesken(2+1)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1.690.000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02" y="710351"/>
            <a:ext cx="5470598" cy="440948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51"/>
            <a:ext cx="3673402" cy="4409488"/>
          </a:xfrm>
          <a:prstGeom prst="rect">
            <a:avLst/>
          </a:prstGeom>
        </p:spPr>
      </p:pic>
      <p:sp>
        <p:nvSpPr>
          <p:cNvPr id="10" name="Serbest Form 9"/>
          <p:cNvSpPr/>
          <p:nvPr/>
        </p:nvSpPr>
        <p:spPr>
          <a:xfrm>
            <a:off x="1259632" y="1563638"/>
            <a:ext cx="1195414" cy="444299"/>
          </a:xfrm>
          <a:custGeom>
            <a:avLst/>
            <a:gdLst>
              <a:gd name="connsiteX0" fmla="*/ 0 w 1123406"/>
              <a:gd name="connsiteY0" fmla="*/ 372291 h 372291"/>
              <a:gd name="connsiteX1" fmla="*/ 398418 w 1123406"/>
              <a:gd name="connsiteY1" fmla="*/ 222069 h 372291"/>
              <a:gd name="connsiteX2" fmla="*/ 522515 w 1123406"/>
              <a:gd name="connsiteY2" fmla="*/ 241663 h 372291"/>
              <a:gd name="connsiteX3" fmla="*/ 757646 w 1123406"/>
              <a:gd name="connsiteY3" fmla="*/ 176349 h 372291"/>
              <a:gd name="connsiteX4" fmla="*/ 803366 w 1123406"/>
              <a:gd name="connsiteY4" fmla="*/ 228600 h 372291"/>
              <a:gd name="connsiteX5" fmla="*/ 1123406 w 1123406"/>
              <a:gd name="connsiteY5" fmla="*/ 352697 h 372291"/>
              <a:gd name="connsiteX6" fmla="*/ 1110343 w 1123406"/>
              <a:gd name="connsiteY6" fmla="*/ 293914 h 372291"/>
              <a:gd name="connsiteX7" fmla="*/ 1110343 w 1123406"/>
              <a:gd name="connsiteY7" fmla="*/ 169817 h 372291"/>
              <a:gd name="connsiteX8" fmla="*/ 777240 w 1123406"/>
              <a:gd name="connsiteY8" fmla="*/ 0 h 372291"/>
              <a:gd name="connsiteX9" fmla="*/ 522515 w 1123406"/>
              <a:gd name="connsiteY9" fmla="*/ 104503 h 372291"/>
              <a:gd name="connsiteX10" fmla="*/ 444138 w 1123406"/>
              <a:gd name="connsiteY10" fmla="*/ 65314 h 372291"/>
              <a:gd name="connsiteX11" fmla="*/ 13063 w 1123406"/>
              <a:gd name="connsiteY11" fmla="*/ 202474 h 372291"/>
              <a:gd name="connsiteX12" fmla="*/ 0 w 1123406"/>
              <a:gd name="connsiteY12" fmla="*/ 372291 h 37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3406" h="372291">
                <a:moveTo>
                  <a:pt x="0" y="372291"/>
                </a:moveTo>
                <a:lnTo>
                  <a:pt x="398418" y="222069"/>
                </a:lnTo>
                <a:lnTo>
                  <a:pt x="522515" y="241663"/>
                </a:lnTo>
                <a:lnTo>
                  <a:pt x="757646" y="176349"/>
                </a:lnTo>
                <a:lnTo>
                  <a:pt x="803366" y="228600"/>
                </a:lnTo>
                <a:lnTo>
                  <a:pt x="1123406" y="352697"/>
                </a:lnTo>
                <a:lnTo>
                  <a:pt x="1110343" y="293914"/>
                </a:lnTo>
                <a:lnTo>
                  <a:pt x="1110343" y="169817"/>
                </a:lnTo>
                <a:lnTo>
                  <a:pt x="777240" y="0"/>
                </a:lnTo>
                <a:lnTo>
                  <a:pt x="522515" y="104503"/>
                </a:lnTo>
                <a:lnTo>
                  <a:pt x="444138" y="65314"/>
                </a:lnTo>
                <a:lnTo>
                  <a:pt x="13063" y="202474"/>
                </a:lnTo>
                <a:lnTo>
                  <a:pt x="0" y="372291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Aşağı Ok 2"/>
          <p:cNvSpPr/>
          <p:nvPr/>
        </p:nvSpPr>
        <p:spPr>
          <a:xfrm>
            <a:off x="5652120" y="3003798"/>
            <a:ext cx="144016" cy="5040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296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635935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12751/1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Umut Konağı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Mesken(2+1)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1.690.000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710351"/>
            <a:ext cx="5724126" cy="440374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51"/>
            <a:ext cx="3419872" cy="4443767"/>
          </a:xfrm>
          <a:prstGeom prst="rect">
            <a:avLst/>
          </a:prstGeom>
        </p:spPr>
      </p:pic>
      <p:sp>
        <p:nvSpPr>
          <p:cNvPr id="9" name="Serbest Form 8"/>
          <p:cNvSpPr/>
          <p:nvPr/>
        </p:nvSpPr>
        <p:spPr>
          <a:xfrm>
            <a:off x="1187624" y="1390494"/>
            <a:ext cx="1195414" cy="470263"/>
          </a:xfrm>
          <a:custGeom>
            <a:avLst/>
            <a:gdLst>
              <a:gd name="connsiteX0" fmla="*/ 724988 w 1123406"/>
              <a:gd name="connsiteY0" fmla="*/ 195943 h 470263"/>
              <a:gd name="connsiteX1" fmla="*/ 0 w 1123406"/>
              <a:gd name="connsiteY1" fmla="*/ 418012 h 470263"/>
              <a:gd name="connsiteX2" fmla="*/ 19594 w 1123406"/>
              <a:gd name="connsiteY2" fmla="*/ 202475 h 470263"/>
              <a:gd name="connsiteX3" fmla="*/ 698863 w 1123406"/>
              <a:gd name="connsiteY3" fmla="*/ 0 h 470263"/>
              <a:gd name="connsiteX4" fmla="*/ 1123406 w 1123406"/>
              <a:gd name="connsiteY4" fmla="*/ 346166 h 470263"/>
              <a:gd name="connsiteX5" fmla="*/ 1103811 w 1123406"/>
              <a:gd name="connsiteY5" fmla="*/ 470263 h 470263"/>
              <a:gd name="connsiteX6" fmla="*/ 724988 w 1123406"/>
              <a:gd name="connsiteY6" fmla="*/ 195943 h 47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06" h="470263">
                <a:moveTo>
                  <a:pt x="724988" y="195943"/>
                </a:moveTo>
                <a:lnTo>
                  <a:pt x="0" y="418012"/>
                </a:lnTo>
                <a:lnTo>
                  <a:pt x="19594" y="202475"/>
                </a:lnTo>
                <a:lnTo>
                  <a:pt x="698863" y="0"/>
                </a:lnTo>
                <a:lnTo>
                  <a:pt x="1123406" y="346166"/>
                </a:lnTo>
                <a:lnTo>
                  <a:pt x="1103811" y="470263"/>
                </a:lnTo>
                <a:lnTo>
                  <a:pt x="724988" y="195943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Aşağı Ok 3"/>
          <p:cNvSpPr/>
          <p:nvPr/>
        </p:nvSpPr>
        <p:spPr>
          <a:xfrm>
            <a:off x="5508104" y="3075806"/>
            <a:ext cx="144016" cy="5040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9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789035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12751/1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Umut Konağı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Mesken(2+1)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1.650.000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00" y="710351"/>
            <a:ext cx="5470598" cy="443135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" y="712146"/>
            <a:ext cx="3664376" cy="4431354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1187624" y="1347614"/>
            <a:ext cx="1371026" cy="502194"/>
          </a:xfrm>
          <a:custGeom>
            <a:avLst/>
            <a:gdLst>
              <a:gd name="connsiteX0" fmla="*/ 724988 w 1123406"/>
              <a:gd name="connsiteY0" fmla="*/ 195943 h 470263"/>
              <a:gd name="connsiteX1" fmla="*/ 0 w 1123406"/>
              <a:gd name="connsiteY1" fmla="*/ 418012 h 470263"/>
              <a:gd name="connsiteX2" fmla="*/ 19594 w 1123406"/>
              <a:gd name="connsiteY2" fmla="*/ 202475 h 470263"/>
              <a:gd name="connsiteX3" fmla="*/ 698863 w 1123406"/>
              <a:gd name="connsiteY3" fmla="*/ 0 h 470263"/>
              <a:gd name="connsiteX4" fmla="*/ 1123406 w 1123406"/>
              <a:gd name="connsiteY4" fmla="*/ 346166 h 470263"/>
              <a:gd name="connsiteX5" fmla="*/ 1103811 w 1123406"/>
              <a:gd name="connsiteY5" fmla="*/ 470263 h 470263"/>
              <a:gd name="connsiteX6" fmla="*/ 724988 w 1123406"/>
              <a:gd name="connsiteY6" fmla="*/ 195943 h 47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06" h="470263">
                <a:moveTo>
                  <a:pt x="724988" y="195943"/>
                </a:moveTo>
                <a:lnTo>
                  <a:pt x="0" y="418012"/>
                </a:lnTo>
                <a:lnTo>
                  <a:pt x="19594" y="202475"/>
                </a:lnTo>
                <a:lnTo>
                  <a:pt x="698863" y="0"/>
                </a:lnTo>
                <a:lnTo>
                  <a:pt x="1123406" y="346166"/>
                </a:lnTo>
                <a:lnTo>
                  <a:pt x="1103811" y="470263"/>
                </a:lnTo>
                <a:lnTo>
                  <a:pt x="724988" y="195943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Aşağı Ok 3"/>
          <p:cNvSpPr/>
          <p:nvPr/>
        </p:nvSpPr>
        <p:spPr>
          <a:xfrm>
            <a:off x="5652120" y="3147814"/>
            <a:ext cx="144016" cy="3600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65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528455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Anbar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13052/1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Malazgirt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Mesken(3+1)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1.750.000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687721"/>
            <a:ext cx="4788022" cy="445577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722"/>
            <a:ext cx="4355975" cy="4455778"/>
          </a:xfrm>
          <a:prstGeom prst="rect">
            <a:avLst/>
          </a:prstGeom>
        </p:spPr>
      </p:pic>
      <p:sp>
        <p:nvSpPr>
          <p:cNvPr id="5" name="Serbest Form 4"/>
          <p:cNvSpPr/>
          <p:nvPr/>
        </p:nvSpPr>
        <p:spPr>
          <a:xfrm>
            <a:off x="1524845" y="1995686"/>
            <a:ext cx="1306286" cy="548640"/>
          </a:xfrm>
          <a:custGeom>
            <a:avLst/>
            <a:gdLst>
              <a:gd name="connsiteX0" fmla="*/ 1299755 w 1306286"/>
              <a:gd name="connsiteY0" fmla="*/ 483325 h 548640"/>
              <a:gd name="connsiteX1" fmla="*/ 1299755 w 1306286"/>
              <a:gd name="connsiteY1" fmla="*/ 483325 h 548640"/>
              <a:gd name="connsiteX2" fmla="*/ 1214846 w 1306286"/>
              <a:gd name="connsiteY2" fmla="*/ 437605 h 548640"/>
              <a:gd name="connsiteX3" fmla="*/ 600892 w 1306286"/>
              <a:gd name="connsiteY3" fmla="*/ 215537 h 548640"/>
              <a:gd name="connsiteX4" fmla="*/ 568235 w 1306286"/>
              <a:gd name="connsiteY4" fmla="*/ 261257 h 548640"/>
              <a:gd name="connsiteX5" fmla="*/ 529046 w 1306286"/>
              <a:gd name="connsiteY5" fmla="*/ 287382 h 548640"/>
              <a:gd name="connsiteX6" fmla="*/ 0 w 1306286"/>
              <a:gd name="connsiteY6" fmla="*/ 548640 h 548640"/>
              <a:gd name="connsiteX7" fmla="*/ 0 w 1306286"/>
              <a:gd name="connsiteY7" fmla="*/ 476794 h 548640"/>
              <a:gd name="connsiteX8" fmla="*/ 0 w 1306286"/>
              <a:gd name="connsiteY8" fmla="*/ 326571 h 548640"/>
              <a:gd name="connsiteX9" fmla="*/ 52252 w 1306286"/>
              <a:gd name="connsiteY9" fmla="*/ 300445 h 548640"/>
              <a:gd name="connsiteX10" fmla="*/ 84909 w 1306286"/>
              <a:gd name="connsiteY10" fmla="*/ 267788 h 548640"/>
              <a:gd name="connsiteX11" fmla="*/ 587829 w 1306286"/>
              <a:gd name="connsiteY11" fmla="*/ 0 h 548640"/>
              <a:gd name="connsiteX12" fmla="*/ 646612 w 1306286"/>
              <a:gd name="connsiteY12" fmla="*/ 45720 h 548640"/>
              <a:gd name="connsiteX13" fmla="*/ 1306286 w 1306286"/>
              <a:gd name="connsiteY13" fmla="*/ 313508 h 548640"/>
              <a:gd name="connsiteX14" fmla="*/ 1299755 w 1306286"/>
              <a:gd name="connsiteY14" fmla="*/ 483325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06286" h="548640">
                <a:moveTo>
                  <a:pt x="1299755" y="483325"/>
                </a:moveTo>
                <a:lnTo>
                  <a:pt x="1299755" y="483325"/>
                </a:lnTo>
                <a:cubicBezTo>
                  <a:pt x="1223635" y="441806"/>
                  <a:pt x="1252308" y="456338"/>
                  <a:pt x="1214846" y="437605"/>
                </a:cubicBezTo>
                <a:lnTo>
                  <a:pt x="600892" y="215537"/>
                </a:lnTo>
                <a:cubicBezTo>
                  <a:pt x="590006" y="230777"/>
                  <a:pt x="580764" y="247336"/>
                  <a:pt x="568235" y="261257"/>
                </a:cubicBezTo>
                <a:cubicBezTo>
                  <a:pt x="555954" y="274903"/>
                  <a:pt x="543913" y="279949"/>
                  <a:pt x="529046" y="287382"/>
                </a:cubicBezTo>
                <a:lnTo>
                  <a:pt x="0" y="548640"/>
                </a:lnTo>
                <a:lnTo>
                  <a:pt x="0" y="476794"/>
                </a:lnTo>
                <a:lnTo>
                  <a:pt x="0" y="326571"/>
                </a:lnTo>
                <a:cubicBezTo>
                  <a:pt x="17417" y="317862"/>
                  <a:pt x="36503" y="311898"/>
                  <a:pt x="52252" y="300445"/>
                </a:cubicBezTo>
                <a:cubicBezTo>
                  <a:pt x="134819" y="240397"/>
                  <a:pt x="35253" y="292618"/>
                  <a:pt x="84909" y="267788"/>
                </a:cubicBezTo>
                <a:lnTo>
                  <a:pt x="587829" y="0"/>
                </a:lnTo>
                <a:cubicBezTo>
                  <a:pt x="638560" y="36236"/>
                  <a:pt x="620306" y="19414"/>
                  <a:pt x="646612" y="45720"/>
                </a:cubicBezTo>
                <a:lnTo>
                  <a:pt x="1306286" y="313508"/>
                </a:lnTo>
                <a:lnTo>
                  <a:pt x="1299755" y="483325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6876256" y="987574"/>
            <a:ext cx="144016" cy="720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85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921896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Anbar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13052/1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Anbarlı Konağı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Mesken(2+1)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1.550.000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152" y="710350"/>
            <a:ext cx="4784563" cy="443314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49"/>
            <a:ext cx="4362151" cy="4433150"/>
          </a:xfrm>
          <a:prstGeom prst="rect">
            <a:avLst/>
          </a:prstGeom>
        </p:spPr>
      </p:pic>
      <p:sp>
        <p:nvSpPr>
          <p:cNvPr id="4" name="Serbest Form 3"/>
          <p:cNvSpPr/>
          <p:nvPr/>
        </p:nvSpPr>
        <p:spPr>
          <a:xfrm>
            <a:off x="1585399" y="2263562"/>
            <a:ext cx="1361732" cy="400110"/>
          </a:xfrm>
          <a:custGeom>
            <a:avLst/>
            <a:gdLst>
              <a:gd name="connsiteX0" fmla="*/ 26313 w 1361732"/>
              <a:gd name="connsiteY0" fmla="*/ 256558 h 427597"/>
              <a:gd name="connsiteX1" fmla="*/ 0 w 1361732"/>
              <a:gd name="connsiteY1" fmla="*/ 427597 h 427597"/>
              <a:gd name="connsiteX2" fmla="*/ 519695 w 1361732"/>
              <a:gd name="connsiteY2" fmla="*/ 263136 h 427597"/>
              <a:gd name="connsiteX3" fmla="*/ 1092017 w 1361732"/>
              <a:gd name="connsiteY3" fmla="*/ 217087 h 427597"/>
              <a:gd name="connsiteX4" fmla="*/ 1361732 w 1361732"/>
              <a:gd name="connsiteY4" fmla="*/ 388126 h 427597"/>
              <a:gd name="connsiteX5" fmla="*/ 1328840 w 1361732"/>
              <a:gd name="connsiteY5" fmla="*/ 171039 h 427597"/>
              <a:gd name="connsiteX6" fmla="*/ 1065703 w 1361732"/>
              <a:gd name="connsiteY6" fmla="*/ 0 h 427597"/>
              <a:gd name="connsiteX7" fmla="*/ 723625 w 1361732"/>
              <a:gd name="connsiteY7" fmla="*/ 98676 h 427597"/>
              <a:gd name="connsiteX8" fmla="*/ 565743 w 1361732"/>
              <a:gd name="connsiteY8" fmla="*/ 32892 h 427597"/>
              <a:gd name="connsiteX9" fmla="*/ 26313 w 1361732"/>
              <a:gd name="connsiteY9" fmla="*/ 256558 h 42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1732" h="427597">
                <a:moveTo>
                  <a:pt x="26313" y="256558"/>
                </a:moveTo>
                <a:lnTo>
                  <a:pt x="0" y="427597"/>
                </a:lnTo>
                <a:lnTo>
                  <a:pt x="519695" y="263136"/>
                </a:lnTo>
                <a:lnTo>
                  <a:pt x="1092017" y="217087"/>
                </a:lnTo>
                <a:lnTo>
                  <a:pt x="1361732" y="388126"/>
                </a:lnTo>
                <a:lnTo>
                  <a:pt x="1328840" y="171039"/>
                </a:lnTo>
                <a:lnTo>
                  <a:pt x="1065703" y="0"/>
                </a:lnTo>
                <a:lnTo>
                  <a:pt x="723625" y="98676"/>
                </a:lnTo>
                <a:lnTo>
                  <a:pt x="565743" y="32892"/>
                </a:lnTo>
                <a:lnTo>
                  <a:pt x="26313" y="256558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5839538" y="2338356"/>
            <a:ext cx="216024" cy="57606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583050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wrap="square" lIns="91440" tIns="45720" rIns="91440" bIns="45720">
        <a:spAutoFit/>
      </a:bodyPr>
      <a:lstStyle>
        <a:defPPr algn="ctr">
          <a:defRPr sz="2000" b="1" spc="50" dirty="0" smtClean="0">
            <a:ln w="9525" cmpd="sng">
              <a:noFill/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TM03457475[[fn=Çerçeve]]</Template>
  <TotalTime>7298</TotalTime>
  <Words>605</Words>
  <Application>Microsoft Office PowerPoint</Application>
  <PresentationFormat>Ekran Gösterisi (16:9)</PresentationFormat>
  <Paragraphs>457</Paragraphs>
  <Slides>19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Hasan HY. YILDIZ</cp:lastModifiedBy>
  <cp:revision>468</cp:revision>
  <dcterms:created xsi:type="dcterms:W3CDTF">2017-05-26T16:53:42Z</dcterms:created>
  <dcterms:modified xsi:type="dcterms:W3CDTF">2023-12-12T11:32:30Z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jDocumentLabelXML">
    <vt:lpwstr>&lt;?xml version="1.0" encoding="us-ascii"?&gt;&lt;sisl xmlns:xsd="http://www.w3.org/2001/XMLSchema" xmlns:xsi="http://www.w3.org/2001/XMLSchema-instance" sislVersion="0" policy="06b88be1-581b-4ca2-b20f-13331b601e41" origin="userSelected" xmlns="http://www.boldonj</vt:lpwstr>
  </property>
  <property fmtid="{D5CDD505-2E9C-101B-9397-08002B2CF9AE}" pid="3" name="bjDocumentLabelXML-0">
    <vt:lpwstr>ames.com/2008/01/sie/internal/label"&gt;&lt;element uid="id_classification_unclassified" value="" &gt;&lt;/element&gt;&lt;/sisl&gt;</vt:lpwstr>
  </property>
  <property fmtid="{D5CDD505-2E9C-101B-9397-08002B2CF9AE}" pid="4" name="bjLabelRefreshRequired">
    <vt:lpwstr>FileClassifier</vt:lpwstr>
  </property>
</Properties>
</file>